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heme/theme2.xml" ContentType="application/vnd.openxmlformats-officedocument.theme+xml"/>
  <Override PartName="/ppt/tags/tag7.xml" ContentType="application/vnd.openxmlformats-officedocument.presentationml.tags+xml"/>
  <Override PartName="/ppt/theme/theme3.xml" ContentType="application/vnd.openxmlformats-officedocument.theme+xml"/>
  <Override PartName="/ppt/theme/theme4.xml" ContentType="application/vnd.openxmlformats-officedocument.theme+xml"/>
  <Override PartName="/ppt/tags/tag8.xml" ContentType="application/vnd.openxmlformats-officedocument.presentationml.tags+xml"/>
  <Override PartName="/ppt/tags/tag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0" r:id="rId1"/>
    <p:sldMasterId id="2147483662" r:id="rId2"/>
  </p:sldMasterIdLst>
  <p:notesMasterIdLst>
    <p:notesMasterId r:id="rId8"/>
  </p:notesMasterIdLst>
  <p:handoutMasterIdLst>
    <p:handoutMasterId r:id="rId9"/>
  </p:handoutMasterIdLst>
  <p:sldIdLst>
    <p:sldId id="809" r:id="rId3"/>
    <p:sldId id="808" r:id="rId4"/>
    <p:sldId id="810" r:id="rId5"/>
    <p:sldId id="813" r:id="rId6"/>
    <p:sldId id="812" r:id="rId7"/>
  </p:sldIdLst>
  <p:sldSz cx="9906000" cy="6858000" type="A4"/>
  <p:notesSz cx="6797675" cy="9926638"/>
  <p:custShowLst>
    <p:custShow name="自定义放映 1" id="0">
      <p:sldLst>
        <p:sld r:id="rId3"/>
        <p:sld r:id="rId4"/>
        <p:sld r:id="rId5"/>
      </p:sldLst>
    </p:custShow>
  </p:custShowLst>
  <p:custDataLst>
    <p:tags r:id="rId10"/>
  </p:custDataLst>
  <p:defaultTextStyle>
    <a:defPPr>
      <a:defRPr lang="en-US"/>
    </a:defPPr>
    <a:lvl1pPr algn="l" rtl="0" fontAlgn="base">
      <a:spcBef>
        <a:spcPct val="0"/>
      </a:spcBef>
      <a:spcAft>
        <a:spcPct val="0"/>
      </a:spcAft>
      <a:defRPr b="1" kern="1200">
        <a:solidFill>
          <a:schemeClr val="bg1"/>
        </a:solidFill>
        <a:latin typeface="Arial" pitchFamily="34" charset="0"/>
        <a:ea typeface="新宋体" pitchFamily="49" charset="-122"/>
        <a:cs typeface="+mn-cs"/>
      </a:defRPr>
    </a:lvl1pPr>
    <a:lvl2pPr marL="457200" algn="l" rtl="0" fontAlgn="base">
      <a:spcBef>
        <a:spcPct val="0"/>
      </a:spcBef>
      <a:spcAft>
        <a:spcPct val="0"/>
      </a:spcAft>
      <a:defRPr b="1" kern="1200">
        <a:solidFill>
          <a:schemeClr val="bg1"/>
        </a:solidFill>
        <a:latin typeface="Arial" pitchFamily="34" charset="0"/>
        <a:ea typeface="新宋体" pitchFamily="49" charset="-122"/>
        <a:cs typeface="+mn-cs"/>
      </a:defRPr>
    </a:lvl2pPr>
    <a:lvl3pPr marL="914400" algn="l" rtl="0" fontAlgn="base">
      <a:spcBef>
        <a:spcPct val="0"/>
      </a:spcBef>
      <a:spcAft>
        <a:spcPct val="0"/>
      </a:spcAft>
      <a:defRPr b="1" kern="1200">
        <a:solidFill>
          <a:schemeClr val="bg1"/>
        </a:solidFill>
        <a:latin typeface="Arial" pitchFamily="34" charset="0"/>
        <a:ea typeface="新宋体" pitchFamily="49" charset="-122"/>
        <a:cs typeface="+mn-cs"/>
      </a:defRPr>
    </a:lvl3pPr>
    <a:lvl4pPr marL="1371600" algn="l" rtl="0" fontAlgn="base">
      <a:spcBef>
        <a:spcPct val="0"/>
      </a:spcBef>
      <a:spcAft>
        <a:spcPct val="0"/>
      </a:spcAft>
      <a:defRPr b="1" kern="1200">
        <a:solidFill>
          <a:schemeClr val="bg1"/>
        </a:solidFill>
        <a:latin typeface="Arial" pitchFamily="34" charset="0"/>
        <a:ea typeface="新宋体" pitchFamily="49" charset="-122"/>
        <a:cs typeface="+mn-cs"/>
      </a:defRPr>
    </a:lvl4pPr>
    <a:lvl5pPr marL="1828800" algn="l" rtl="0" fontAlgn="base">
      <a:spcBef>
        <a:spcPct val="0"/>
      </a:spcBef>
      <a:spcAft>
        <a:spcPct val="0"/>
      </a:spcAft>
      <a:defRPr b="1" kern="1200">
        <a:solidFill>
          <a:schemeClr val="bg1"/>
        </a:solidFill>
        <a:latin typeface="Arial" pitchFamily="34" charset="0"/>
        <a:ea typeface="新宋体" pitchFamily="49" charset="-122"/>
        <a:cs typeface="+mn-cs"/>
      </a:defRPr>
    </a:lvl5pPr>
    <a:lvl6pPr marL="2286000" algn="l" defTabSz="914400" rtl="0" eaLnBrk="1" latinLnBrk="0" hangingPunct="1">
      <a:defRPr b="1" kern="1200">
        <a:solidFill>
          <a:schemeClr val="bg1"/>
        </a:solidFill>
        <a:latin typeface="Arial" pitchFamily="34" charset="0"/>
        <a:ea typeface="新宋体" pitchFamily="49" charset="-122"/>
        <a:cs typeface="+mn-cs"/>
      </a:defRPr>
    </a:lvl6pPr>
    <a:lvl7pPr marL="2743200" algn="l" defTabSz="914400" rtl="0" eaLnBrk="1" latinLnBrk="0" hangingPunct="1">
      <a:defRPr b="1" kern="1200">
        <a:solidFill>
          <a:schemeClr val="bg1"/>
        </a:solidFill>
        <a:latin typeface="Arial" pitchFamily="34" charset="0"/>
        <a:ea typeface="新宋体" pitchFamily="49" charset="-122"/>
        <a:cs typeface="+mn-cs"/>
      </a:defRPr>
    </a:lvl7pPr>
    <a:lvl8pPr marL="3200400" algn="l" defTabSz="914400" rtl="0" eaLnBrk="1" latinLnBrk="0" hangingPunct="1">
      <a:defRPr b="1" kern="1200">
        <a:solidFill>
          <a:schemeClr val="bg1"/>
        </a:solidFill>
        <a:latin typeface="Arial" pitchFamily="34" charset="0"/>
        <a:ea typeface="新宋体" pitchFamily="49" charset="-122"/>
        <a:cs typeface="+mn-cs"/>
      </a:defRPr>
    </a:lvl8pPr>
    <a:lvl9pPr marL="3657600" algn="l" defTabSz="914400" rtl="0" eaLnBrk="1" latinLnBrk="0" hangingPunct="1">
      <a:defRPr b="1" kern="1200">
        <a:solidFill>
          <a:schemeClr val="bg1"/>
        </a:solidFill>
        <a:latin typeface="Arial" pitchFamily="34" charset="0"/>
        <a:ea typeface="新宋体"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scaleToFitPaper="1"/>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663300"/>
    <a:srgbClr val="003366"/>
    <a:srgbClr val="33CC33"/>
    <a:srgbClr val="00CCFF"/>
    <a:srgbClr val="FF9900"/>
    <a:srgbClr val="FF6600"/>
    <a:srgbClr val="07EF33"/>
    <a:srgbClr val="F2D17E"/>
    <a:srgbClr val="FFFF66"/>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보통 스타일 1 - 강조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B344D84-9AFB-497E-A393-DC336BA19D2E}" styleName="보통 스타일 3 - 강조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3C2FFA5D-87B4-456A-9821-1D502468CF0F}" styleName="主题样式 1 - 强调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904" autoAdjust="0"/>
    <p:restoredTop sz="97518" autoAdjust="0"/>
  </p:normalViewPr>
  <p:slideViewPr>
    <p:cSldViewPr>
      <p:cViewPr>
        <p:scale>
          <a:sx n="90" d="100"/>
          <a:sy n="90" d="100"/>
        </p:scale>
        <p:origin x="-4290" y="-1620"/>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3" d="100"/>
          <a:sy n="63" d="100"/>
        </p:scale>
        <p:origin x="-2982" y="-108"/>
      </p:cViewPr>
      <p:guideLst>
        <p:guide orient="horz" pos="3126"/>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tags" Target="tags/tag1.xml"/><Relationship Id="rId4" Type="http://schemas.openxmlformats.org/officeDocument/2006/relationships/slide" Target="slides/slide2.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1426"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7976" tIns="48988" rIns="97976" bIns="48988" numCol="1" anchor="t" anchorCtr="0" compatLnSpc="1">
            <a:prstTxWarp prst="textNoShape">
              <a:avLst/>
            </a:prstTxWarp>
          </a:bodyPr>
          <a:lstStyle>
            <a:lvl1pPr defTabSz="979488">
              <a:defRPr sz="1300" b="0">
                <a:solidFill>
                  <a:schemeClr val="tx1"/>
                </a:solidFill>
                <a:ea typeface="Gulim" pitchFamily="34" charset="-127"/>
              </a:defRPr>
            </a:lvl1pPr>
          </a:lstStyle>
          <a:p>
            <a:endParaRPr lang="en-US" altLang="ko-KR"/>
          </a:p>
        </p:txBody>
      </p:sp>
      <p:sp>
        <p:nvSpPr>
          <p:cNvPr id="231427" name="Rectangle 3"/>
          <p:cNvSpPr>
            <a:spLocks noGrp="1" noChangeArrowheads="1"/>
          </p:cNvSpPr>
          <p:nvPr>
            <p:ph type="dt" sz="quarter" idx="1"/>
          </p:nvPr>
        </p:nvSpPr>
        <p:spPr bwMode="auto">
          <a:xfrm>
            <a:off x="3849688" y="0"/>
            <a:ext cx="2946400" cy="495300"/>
          </a:xfrm>
          <a:prstGeom prst="rect">
            <a:avLst/>
          </a:prstGeom>
          <a:noFill/>
          <a:ln w="9525">
            <a:noFill/>
            <a:miter lim="800000"/>
            <a:headEnd/>
            <a:tailEnd/>
          </a:ln>
          <a:effectLst/>
        </p:spPr>
        <p:txBody>
          <a:bodyPr vert="horz" wrap="square" lIns="97976" tIns="48988" rIns="97976" bIns="48988" numCol="1" anchor="t" anchorCtr="0" compatLnSpc="1">
            <a:prstTxWarp prst="textNoShape">
              <a:avLst/>
            </a:prstTxWarp>
          </a:bodyPr>
          <a:lstStyle>
            <a:lvl1pPr algn="r" defTabSz="979488">
              <a:defRPr sz="1300" b="0">
                <a:solidFill>
                  <a:schemeClr val="tx1"/>
                </a:solidFill>
                <a:ea typeface="Gulim" pitchFamily="34" charset="-127"/>
              </a:defRPr>
            </a:lvl1pPr>
          </a:lstStyle>
          <a:p>
            <a:endParaRPr lang="en-US" altLang="ko-KR"/>
          </a:p>
        </p:txBody>
      </p:sp>
      <p:sp>
        <p:nvSpPr>
          <p:cNvPr id="231428" name="Rectangle 4"/>
          <p:cNvSpPr>
            <a:spLocks noGrp="1" noChangeArrowheads="1"/>
          </p:cNvSpPr>
          <p:nvPr>
            <p:ph type="ftr" sz="quarter" idx="2"/>
          </p:nvPr>
        </p:nvSpPr>
        <p:spPr bwMode="auto">
          <a:xfrm>
            <a:off x="0" y="9429750"/>
            <a:ext cx="2946400" cy="495300"/>
          </a:xfrm>
          <a:prstGeom prst="rect">
            <a:avLst/>
          </a:prstGeom>
          <a:noFill/>
          <a:ln w="9525">
            <a:noFill/>
            <a:miter lim="800000"/>
            <a:headEnd/>
            <a:tailEnd/>
          </a:ln>
          <a:effectLst/>
        </p:spPr>
        <p:txBody>
          <a:bodyPr vert="horz" wrap="square" lIns="97976" tIns="48988" rIns="97976" bIns="48988" numCol="1" anchor="b" anchorCtr="0" compatLnSpc="1">
            <a:prstTxWarp prst="textNoShape">
              <a:avLst/>
            </a:prstTxWarp>
          </a:bodyPr>
          <a:lstStyle>
            <a:lvl1pPr defTabSz="979488">
              <a:defRPr sz="1300" b="0">
                <a:solidFill>
                  <a:schemeClr val="tx1"/>
                </a:solidFill>
                <a:ea typeface="Gulim" pitchFamily="34" charset="-127"/>
              </a:defRPr>
            </a:lvl1pPr>
          </a:lstStyle>
          <a:p>
            <a:endParaRPr lang="en-US" altLang="ko-KR"/>
          </a:p>
        </p:txBody>
      </p:sp>
      <p:sp>
        <p:nvSpPr>
          <p:cNvPr id="231429" name="Rectangle 5"/>
          <p:cNvSpPr>
            <a:spLocks noGrp="1" noChangeArrowheads="1"/>
          </p:cNvSpPr>
          <p:nvPr>
            <p:ph type="sldNum" sz="quarter" idx="3"/>
          </p:nvPr>
        </p:nvSpPr>
        <p:spPr bwMode="auto">
          <a:xfrm>
            <a:off x="3849688" y="9429750"/>
            <a:ext cx="2946400" cy="495300"/>
          </a:xfrm>
          <a:prstGeom prst="rect">
            <a:avLst/>
          </a:prstGeom>
          <a:noFill/>
          <a:ln w="9525">
            <a:noFill/>
            <a:miter lim="800000"/>
            <a:headEnd/>
            <a:tailEnd/>
          </a:ln>
          <a:effectLst/>
        </p:spPr>
        <p:txBody>
          <a:bodyPr vert="horz" wrap="square" lIns="97976" tIns="48988" rIns="97976" bIns="48988" numCol="1" anchor="b" anchorCtr="0" compatLnSpc="1">
            <a:prstTxWarp prst="textNoShape">
              <a:avLst/>
            </a:prstTxWarp>
          </a:bodyPr>
          <a:lstStyle>
            <a:lvl1pPr algn="r" defTabSz="979488">
              <a:defRPr sz="1300" b="0">
                <a:solidFill>
                  <a:schemeClr val="tx1"/>
                </a:solidFill>
                <a:ea typeface="Gulim" pitchFamily="34" charset="-127"/>
              </a:defRPr>
            </a:lvl1pPr>
          </a:lstStyle>
          <a:p>
            <a:fld id="{5085B854-F053-4D90-BBB9-0EC660465566}" type="slidenum">
              <a:rPr lang="ko-KR" altLang="en-US"/>
              <a:pPr/>
              <a:t>‹#›</a:t>
            </a:fld>
            <a:endParaRPr lang="en-US" altLang="ko-KR"/>
          </a:p>
        </p:txBody>
      </p:sp>
    </p:spTree>
    <p:extLst>
      <p:ext uri="{BB962C8B-B14F-4D97-AF65-F5344CB8AC3E}">
        <p14:creationId xmlns:p14="http://schemas.microsoft.com/office/powerpoint/2010/main" val="38695176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46400" cy="495300"/>
          </a:xfrm>
          <a:prstGeom prst="rect">
            <a:avLst/>
          </a:prstGeom>
          <a:noFill/>
          <a:ln w="9525">
            <a:noFill/>
            <a:miter lim="800000"/>
            <a:headEnd/>
            <a:tailEnd/>
          </a:ln>
          <a:effectLst/>
        </p:spPr>
        <p:txBody>
          <a:bodyPr vert="horz" wrap="square" lIns="97976" tIns="48988" rIns="97976" bIns="48988" numCol="1" anchor="t" anchorCtr="0" compatLnSpc="1">
            <a:prstTxWarp prst="textNoShape">
              <a:avLst/>
            </a:prstTxWarp>
          </a:bodyPr>
          <a:lstStyle>
            <a:lvl1pPr defTabSz="979488">
              <a:defRPr sz="1300" b="0">
                <a:solidFill>
                  <a:schemeClr val="tx1"/>
                </a:solidFill>
                <a:ea typeface="Gulim" pitchFamily="34" charset="-127"/>
              </a:defRPr>
            </a:lvl1pPr>
          </a:lstStyle>
          <a:p>
            <a:endParaRPr lang="en-US" altLang="ko-KR"/>
          </a:p>
        </p:txBody>
      </p:sp>
      <p:sp>
        <p:nvSpPr>
          <p:cNvPr id="12291" name="Rectangle 3"/>
          <p:cNvSpPr>
            <a:spLocks noGrp="1" noChangeArrowheads="1"/>
          </p:cNvSpPr>
          <p:nvPr>
            <p:ph type="dt" idx="1"/>
          </p:nvPr>
        </p:nvSpPr>
        <p:spPr bwMode="auto">
          <a:xfrm>
            <a:off x="3849688" y="0"/>
            <a:ext cx="2946400" cy="495300"/>
          </a:xfrm>
          <a:prstGeom prst="rect">
            <a:avLst/>
          </a:prstGeom>
          <a:noFill/>
          <a:ln w="9525">
            <a:noFill/>
            <a:miter lim="800000"/>
            <a:headEnd/>
            <a:tailEnd/>
          </a:ln>
          <a:effectLst/>
        </p:spPr>
        <p:txBody>
          <a:bodyPr vert="horz" wrap="square" lIns="97976" tIns="48988" rIns="97976" bIns="48988" numCol="1" anchor="t" anchorCtr="0" compatLnSpc="1">
            <a:prstTxWarp prst="textNoShape">
              <a:avLst/>
            </a:prstTxWarp>
          </a:bodyPr>
          <a:lstStyle>
            <a:lvl1pPr algn="r" defTabSz="979488">
              <a:defRPr sz="1300" b="0">
                <a:solidFill>
                  <a:schemeClr val="tx1"/>
                </a:solidFill>
                <a:ea typeface="Gulim" pitchFamily="34" charset="-127"/>
              </a:defRPr>
            </a:lvl1pPr>
          </a:lstStyle>
          <a:p>
            <a:endParaRPr lang="en-US" altLang="ko-KR"/>
          </a:p>
        </p:txBody>
      </p:sp>
      <p:sp>
        <p:nvSpPr>
          <p:cNvPr id="50180" name="Rectangle 4"/>
          <p:cNvSpPr>
            <a:spLocks noGrp="1" noRot="1" noChangeAspect="1" noChangeArrowheads="1" noTextEdit="1"/>
          </p:cNvSpPr>
          <p:nvPr>
            <p:ph type="sldImg" idx="2"/>
          </p:nvPr>
        </p:nvSpPr>
        <p:spPr bwMode="auto">
          <a:xfrm>
            <a:off x="711200" y="744538"/>
            <a:ext cx="537527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7976" tIns="48988" rIns="97976" bIns="4898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12294" name="Rectangle 6"/>
          <p:cNvSpPr>
            <a:spLocks noGrp="1" noChangeArrowheads="1"/>
          </p:cNvSpPr>
          <p:nvPr>
            <p:ph type="ftr" sz="quarter" idx="4"/>
          </p:nvPr>
        </p:nvSpPr>
        <p:spPr bwMode="auto">
          <a:xfrm>
            <a:off x="0" y="9429750"/>
            <a:ext cx="2946400" cy="495300"/>
          </a:xfrm>
          <a:prstGeom prst="rect">
            <a:avLst/>
          </a:prstGeom>
          <a:noFill/>
          <a:ln w="9525">
            <a:noFill/>
            <a:miter lim="800000"/>
            <a:headEnd/>
            <a:tailEnd/>
          </a:ln>
          <a:effectLst/>
        </p:spPr>
        <p:txBody>
          <a:bodyPr vert="horz" wrap="square" lIns="97976" tIns="48988" rIns="97976" bIns="48988" numCol="1" anchor="b" anchorCtr="0" compatLnSpc="1">
            <a:prstTxWarp prst="textNoShape">
              <a:avLst/>
            </a:prstTxWarp>
          </a:bodyPr>
          <a:lstStyle>
            <a:lvl1pPr defTabSz="979488">
              <a:defRPr sz="1300" b="0">
                <a:solidFill>
                  <a:schemeClr val="tx1"/>
                </a:solidFill>
                <a:ea typeface="Gulim" pitchFamily="34" charset="-127"/>
              </a:defRPr>
            </a:lvl1pPr>
          </a:lstStyle>
          <a:p>
            <a:endParaRPr lang="en-US" altLang="ko-KR"/>
          </a:p>
        </p:txBody>
      </p:sp>
      <p:sp>
        <p:nvSpPr>
          <p:cNvPr id="12295" name="Rectangle 7"/>
          <p:cNvSpPr>
            <a:spLocks noGrp="1" noChangeArrowheads="1"/>
          </p:cNvSpPr>
          <p:nvPr>
            <p:ph type="sldNum" sz="quarter" idx="5"/>
          </p:nvPr>
        </p:nvSpPr>
        <p:spPr bwMode="auto">
          <a:xfrm>
            <a:off x="3849688" y="9429750"/>
            <a:ext cx="2946400" cy="495300"/>
          </a:xfrm>
          <a:prstGeom prst="rect">
            <a:avLst/>
          </a:prstGeom>
          <a:noFill/>
          <a:ln w="9525">
            <a:noFill/>
            <a:miter lim="800000"/>
            <a:headEnd/>
            <a:tailEnd/>
          </a:ln>
          <a:effectLst/>
        </p:spPr>
        <p:txBody>
          <a:bodyPr vert="horz" wrap="square" lIns="97976" tIns="48988" rIns="97976" bIns="48988" numCol="1" anchor="b" anchorCtr="0" compatLnSpc="1">
            <a:prstTxWarp prst="textNoShape">
              <a:avLst/>
            </a:prstTxWarp>
          </a:bodyPr>
          <a:lstStyle>
            <a:lvl1pPr algn="r" defTabSz="979488">
              <a:defRPr sz="1300" b="0">
                <a:solidFill>
                  <a:schemeClr val="tx1"/>
                </a:solidFill>
                <a:ea typeface="Gulim" pitchFamily="34" charset="-127"/>
              </a:defRPr>
            </a:lvl1pPr>
          </a:lstStyle>
          <a:p>
            <a:fld id="{8D07929E-06DD-46E6-A21B-90F17B2EF85D}" type="slidenum">
              <a:rPr lang="ko-KR" altLang="en-US"/>
              <a:pPr/>
              <a:t>‹#›</a:t>
            </a:fld>
            <a:endParaRPr lang="en-US" altLang="ko-KR"/>
          </a:p>
        </p:txBody>
      </p:sp>
    </p:spTree>
    <p:extLst>
      <p:ext uri="{BB962C8B-B14F-4D97-AF65-F5344CB8AC3E}">
        <p14:creationId xmlns:p14="http://schemas.microsoft.com/office/powerpoint/2010/main" val="26535486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742950" y="2130425"/>
            <a:ext cx="84201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485900" y="3886200"/>
            <a:ext cx="69342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Tree>
    <p:extLst>
      <p:ext uri="{BB962C8B-B14F-4D97-AF65-F5344CB8AC3E}">
        <p14:creationId xmlns:p14="http://schemas.microsoft.com/office/powerpoint/2010/main" val="2562584611"/>
      </p:ext>
    </p:extLst>
  </p:cSld>
  <p:clrMapOvr>
    <a:masterClrMapping/>
  </p:clrMapOvr>
  <p:transition>
    <p:cu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95300" y="1600200"/>
            <a:ext cx="8915400" cy="45259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599288864"/>
      </p:ext>
    </p:extLst>
  </p:cSld>
  <p:clrMapOvr>
    <a:masterClrMapping/>
  </p:clrMapOvr>
  <p:transition>
    <p:cu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92975" y="596900"/>
            <a:ext cx="2341563" cy="5529263"/>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266700" y="596900"/>
            <a:ext cx="6873875" cy="5529263"/>
          </a:xfrm>
          <a:prstGeom prst="rect">
            <a:avLst/>
          </a:prstGeo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016199191"/>
      </p:ext>
    </p:extLst>
  </p:cSld>
  <p:clrMapOvr>
    <a:masterClrMapping/>
  </p:clrMapOvr>
  <p:transition>
    <p:cut/>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a:xfrm>
            <a:off x="495300" y="1600200"/>
            <a:ext cx="8915400" cy="4525963"/>
          </a:xfrm>
          <a:prstGeom prst="rect">
            <a:avLst/>
          </a:prstGeo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2699008163"/>
      </p:ext>
    </p:extLst>
  </p:cSld>
  <p:clrMapOvr>
    <a:masterClrMapping/>
  </p:clrMapOvr>
  <p:transition>
    <p:cu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82638" y="4406900"/>
            <a:ext cx="8420100" cy="1362075"/>
          </a:xfrm>
        </p:spPr>
        <p:txBody>
          <a:bodyPr/>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82638" y="2906713"/>
            <a:ext cx="84201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extLst>
      <p:ext uri="{BB962C8B-B14F-4D97-AF65-F5344CB8AC3E}">
        <p14:creationId xmlns:p14="http://schemas.microsoft.com/office/powerpoint/2010/main" val="1844204740"/>
      </p:ext>
    </p:extLst>
  </p:cSld>
  <p:clrMapOvr>
    <a:masterClrMapping/>
  </p:clrMapOvr>
  <p:transition>
    <p:cu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953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5029200" y="1600200"/>
            <a:ext cx="43815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347762959"/>
      </p:ext>
    </p:extLst>
  </p:cSld>
  <p:clrMapOvr>
    <a:masterClrMapping/>
  </p:clrMapOvr>
  <p:transition>
    <p:cu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95300" y="274638"/>
            <a:ext cx="89154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95300" y="1535113"/>
            <a:ext cx="437673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95300" y="2174875"/>
            <a:ext cx="437673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5032375" y="1535113"/>
            <a:ext cx="437832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5032375" y="2174875"/>
            <a:ext cx="437832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Tree>
    <p:extLst>
      <p:ext uri="{BB962C8B-B14F-4D97-AF65-F5344CB8AC3E}">
        <p14:creationId xmlns:p14="http://schemas.microsoft.com/office/powerpoint/2010/main" val="1277966294"/>
      </p:ext>
    </p:extLst>
  </p:cSld>
  <p:clrMapOvr>
    <a:masterClrMapping/>
  </p:clrMapOvr>
  <p:transition>
    <p:cu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45355724"/>
      </p:ext>
    </p:extLst>
  </p:cSld>
  <p:clrMapOvr>
    <a:masterClrMapping/>
  </p:clrMapOvr>
  <p:transition>
    <p:cu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extLst>
      <p:ext uri="{BB962C8B-B14F-4D97-AF65-F5344CB8AC3E}">
        <p14:creationId xmlns:p14="http://schemas.microsoft.com/office/powerpoint/2010/main" val="3765312542"/>
      </p:ext>
    </p:extLst>
  </p:cSld>
  <p:clrMapOvr>
    <a:masterClrMapping/>
  </p:clrMapOvr>
  <p:transition>
    <p:cu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95300" y="273050"/>
            <a:ext cx="3259138"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73500" y="273050"/>
            <a:ext cx="553720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95300" y="1435100"/>
            <a:ext cx="3259138"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1115316953"/>
      </p:ext>
    </p:extLst>
  </p:cSld>
  <p:clrMapOvr>
    <a:masterClrMapping/>
  </p:clrMapOvr>
  <p:transition>
    <p:cu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41513" y="4800600"/>
            <a:ext cx="59436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941513" y="612775"/>
            <a:ext cx="59436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1941513" y="5367338"/>
            <a:ext cx="59436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extLst>
      <p:ext uri="{BB962C8B-B14F-4D97-AF65-F5344CB8AC3E}">
        <p14:creationId xmlns:p14="http://schemas.microsoft.com/office/powerpoint/2010/main" val="2197887117"/>
      </p:ext>
    </p:extLst>
  </p:cSld>
  <p:clrMapOvr>
    <a:masterClrMapping/>
  </p:clrMapOvr>
  <p:transition>
    <p:cu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18" Type="http://schemas.openxmlformats.org/officeDocument/2006/relationships/tags" Target="../tags/tag6.xml"/><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5.xml"/><Relationship Id="rId2" Type="http://schemas.openxmlformats.org/officeDocument/2006/relationships/slideLayout" Target="../slideLayouts/slideLayout2.xml"/><Relationship Id="rId16" Type="http://schemas.openxmlformats.org/officeDocument/2006/relationships/tags" Target="../tags/tag4.xml"/><Relationship Id="rId20"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3.xml"/><Relationship Id="rId10" Type="http://schemas.openxmlformats.org/officeDocument/2006/relationships/slideLayout" Target="../slideLayouts/slideLayout10.xml"/><Relationship Id="rId19" Type="http://schemas.openxmlformats.org/officeDocument/2006/relationships/oleObject" Target="../embeddings/oleObject1.bin"/><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2.xml"/><Relationship Id="rId22"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2" Type="http://schemas.openxmlformats.org/officeDocument/2006/relationships/tags" Target="../tags/tag7.xml"/><Relationship Id="rId1"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aphicFrame>
        <p:nvGraphicFramePr>
          <p:cNvPr id="1029" name="Object 5"/>
          <p:cNvGraphicFramePr>
            <a:graphicFrameLocks noChangeAspect="1"/>
          </p:cNvGraphicFramePr>
          <p:nvPr/>
        </p:nvGraphicFramePr>
        <p:xfrm>
          <a:off x="0" y="0"/>
          <a:ext cx="158750" cy="158750"/>
        </p:xfrm>
        <a:graphic>
          <a:graphicData uri="http://schemas.openxmlformats.org/presentationml/2006/ole">
            <mc:AlternateContent xmlns:mc="http://schemas.openxmlformats.org/markup-compatibility/2006">
              <mc:Choice xmlns:v="urn:schemas-microsoft-com:vml" Requires="v">
                <p:oleObj spid="_x0000_s1140" name="think-cell Slide" r:id="rId19" imgW="360" imgH="360" progId="">
                  <p:embed/>
                </p:oleObj>
              </mc:Choice>
              <mc:Fallback>
                <p:oleObj name="think-cell Slide" r:id="rId19" imgW="360" imgH="360" progId="">
                  <p:embed/>
                  <p:pic>
                    <p:nvPicPr>
                      <p:cNvPr id="0" name="Object 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0" y="0"/>
                        <a:ext cx="158750" cy="158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031" name="Picture 34"/>
          <p:cNvPicPr>
            <a:picLocks noChangeAspect="1" noChangeArrowheads="1"/>
          </p:cNvPicPr>
          <p:nvPr>
            <p:custDataLst>
              <p:tags r:id="rId14"/>
            </p:custDataLst>
          </p:nvPr>
        </p:nvPicPr>
        <p:blipFill>
          <a:blip r:embed="rId21">
            <a:extLst>
              <a:ext uri="{28A0092B-C50C-407E-A947-70E740481C1C}">
                <a14:useLocalDpi xmlns:a14="http://schemas.microsoft.com/office/drawing/2010/main" val="0"/>
              </a:ext>
            </a:extLst>
          </a:blip>
          <a:srcRect/>
          <a:stretch>
            <a:fillRect/>
          </a:stretch>
        </p:blipFill>
        <p:spPr bwMode="auto">
          <a:xfrm>
            <a:off x="0" y="333375"/>
            <a:ext cx="9906000" cy="611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Line 36"/>
          <p:cNvSpPr>
            <a:spLocks noChangeShapeType="1"/>
          </p:cNvSpPr>
          <p:nvPr>
            <p:custDataLst>
              <p:tags r:id="rId15"/>
            </p:custDataLst>
          </p:nvPr>
        </p:nvSpPr>
        <p:spPr bwMode="auto">
          <a:xfrm>
            <a:off x="304800" y="6597650"/>
            <a:ext cx="9288463" cy="0"/>
          </a:xfrm>
          <a:prstGeom prst="line">
            <a:avLst/>
          </a:prstGeom>
          <a:noFill/>
          <a:ln w="19050">
            <a:solidFill>
              <a:srgbClr val="544F3F"/>
            </a:solidFill>
            <a:round/>
            <a:headEnd/>
            <a:tailEnd/>
          </a:ln>
        </p:spPr>
        <p:txBody>
          <a:bodyPr/>
          <a:lstStyle/>
          <a:p>
            <a:pPr latinLnBrk="1">
              <a:defRPr/>
            </a:pPr>
            <a:endParaRPr kumimoji="1" lang="ko-KR" altLang="en-US" sz="1300" b="0">
              <a:solidFill>
                <a:schemeClr val="tx1"/>
              </a:solidFill>
              <a:latin typeface="Arial" charset="0"/>
              <a:ea typeface="굴림" pitchFamily="50" charset="-127"/>
            </a:endParaRPr>
          </a:p>
        </p:txBody>
      </p:sp>
      <p:sp>
        <p:nvSpPr>
          <p:cNvPr id="10" name="Rectangle 6"/>
          <p:cNvSpPr>
            <a:spLocks noChangeArrowheads="1"/>
          </p:cNvSpPr>
          <p:nvPr>
            <p:custDataLst>
              <p:tags r:id="rId16"/>
            </p:custDataLst>
          </p:nvPr>
        </p:nvSpPr>
        <p:spPr bwMode="auto">
          <a:xfrm>
            <a:off x="349250" y="6597650"/>
            <a:ext cx="4375150" cy="184150"/>
          </a:xfrm>
          <a:prstGeom prst="rect">
            <a:avLst/>
          </a:prstGeom>
          <a:noFill/>
          <a:ln w="9525">
            <a:noFill/>
            <a:miter lim="800000"/>
            <a:headEnd/>
            <a:tailEnd/>
          </a:ln>
        </p:spPr>
        <p:txBody>
          <a:bodyPr/>
          <a:lstStyle>
            <a:lvl1pPr algn="ctr">
              <a:defRPr b="1">
                <a:solidFill>
                  <a:schemeClr val="bg1"/>
                </a:solidFill>
                <a:latin typeface="Arial" pitchFamily="34" charset="0"/>
                <a:ea typeface="新宋体" pitchFamily="49" charset="-122"/>
              </a:defRPr>
            </a:lvl1pPr>
            <a:lvl2pPr marL="742950" indent="-285750" algn="ctr">
              <a:defRPr b="1">
                <a:solidFill>
                  <a:schemeClr val="bg1"/>
                </a:solidFill>
                <a:latin typeface="Arial" pitchFamily="34" charset="0"/>
                <a:ea typeface="新宋体" pitchFamily="49" charset="-122"/>
              </a:defRPr>
            </a:lvl2pPr>
            <a:lvl3pPr marL="1143000" indent="-228600" algn="ctr">
              <a:defRPr b="1">
                <a:solidFill>
                  <a:schemeClr val="bg1"/>
                </a:solidFill>
                <a:latin typeface="Arial" pitchFamily="34" charset="0"/>
                <a:ea typeface="新宋体" pitchFamily="49" charset="-122"/>
              </a:defRPr>
            </a:lvl3pPr>
            <a:lvl4pPr marL="1600200" indent="-228600" algn="ctr">
              <a:defRPr b="1">
                <a:solidFill>
                  <a:schemeClr val="bg1"/>
                </a:solidFill>
                <a:latin typeface="Arial" pitchFamily="34" charset="0"/>
                <a:ea typeface="新宋体" pitchFamily="49" charset="-122"/>
              </a:defRPr>
            </a:lvl4pPr>
            <a:lvl5pPr marL="2057400" indent="-228600" algn="ctr">
              <a:defRPr b="1">
                <a:solidFill>
                  <a:schemeClr val="bg1"/>
                </a:solidFill>
                <a:latin typeface="Arial" pitchFamily="34" charset="0"/>
                <a:ea typeface="新宋体" pitchFamily="49" charset="-122"/>
              </a:defRPr>
            </a:lvl5pPr>
            <a:lvl6pPr marL="2514600" indent="-228600" algn="ctr" fontAlgn="base">
              <a:spcBef>
                <a:spcPct val="0"/>
              </a:spcBef>
              <a:spcAft>
                <a:spcPct val="0"/>
              </a:spcAft>
              <a:defRPr b="1">
                <a:solidFill>
                  <a:schemeClr val="bg1"/>
                </a:solidFill>
                <a:latin typeface="Arial" pitchFamily="34" charset="0"/>
                <a:ea typeface="新宋体" pitchFamily="49" charset="-122"/>
              </a:defRPr>
            </a:lvl6pPr>
            <a:lvl7pPr marL="2971800" indent="-228600" algn="ctr" fontAlgn="base">
              <a:spcBef>
                <a:spcPct val="0"/>
              </a:spcBef>
              <a:spcAft>
                <a:spcPct val="0"/>
              </a:spcAft>
              <a:defRPr b="1">
                <a:solidFill>
                  <a:schemeClr val="bg1"/>
                </a:solidFill>
                <a:latin typeface="Arial" pitchFamily="34" charset="0"/>
                <a:ea typeface="新宋体" pitchFamily="49" charset="-122"/>
              </a:defRPr>
            </a:lvl7pPr>
            <a:lvl8pPr marL="3429000" indent="-228600" algn="ctr" fontAlgn="base">
              <a:spcBef>
                <a:spcPct val="0"/>
              </a:spcBef>
              <a:spcAft>
                <a:spcPct val="0"/>
              </a:spcAft>
              <a:defRPr b="1">
                <a:solidFill>
                  <a:schemeClr val="bg1"/>
                </a:solidFill>
                <a:latin typeface="Arial" pitchFamily="34" charset="0"/>
                <a:ea typeface="新宋体" pitchFamily="49" charset="-122"/>
              </a:defRPr>
            </a:lvl8pPr>
            <a:lvl9pPr marL="3886200" indent="-228600" algn="ctr" fontAlgn="base">
              <a:spcBef>
                <a:spcPct val="0"/>
              </a:spcBef>
              <a:spcAft>
                <a:spcPct val="0"/>
              </a:spcAft>
              <a:defRPr b="1">
                <a:solidFill>
                  <a:schemeClr val="bg1"/>
                </a:solidFill>
                <a:latin typeface="Arial" pitchFamily="34" charset="0"/>
                <a:ea typeface="新宋体" pitchFamily="49" charset="-122"/>
              </a:defRPr>
            </a:lvl9pPr>
          </a:lstStyle>
          <a:p>
            <a:pPr algn="l" latinLnBrk="1"/>
            <a:r>
              <a:rPr kumimoji="1" lang="zh-CN" altLang="en-US" sz="900" b="0">
                <a:solidFill>
                  <a:schemeClr val="tx1"/>
                </a:solidFill>
                <a:ea typeface="가는각진제목체"/>
                <a:cs typeface="가는각진제목체"/>
              </a:rPr>
              <a:t>国民银行（中国）有限公司</a:t>
            </a:r>
          </a:p>
        </p:txBody>
      </p:sp>
      <p:sp>
        <p:nvSpPr>
          <p:cNvPr id="1035" name="Rectangle 24"/>
          <p:cNvSpPr>
            <a:spLocks noGrp="1" noChangeArrowheads="1"/>
          </p:cNvSpPr>
          <p:nvPr>
            <p:ph type="title"/>
            <p:custDataLst>
              <p:tags r:id="rId17"/>
            </p:custDataLst>
          </p:nvPr>
        </p:nvSpPr>
        <p:spPr bwMode="auto">
          <a:xfrm>
            <a:off x="266700" y="596900"/>
            <a:ext cx="7710488" cy="30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pt-BR" altLang="ko-KR" smtClean="0"/>
              <a:t>Headline: (</a:t>
            </a:r>
            <a:r>
              <a:rPr lang="en-US" altLang="ko-KR" smtClean="0"/>
              <a:t>22</a:t>
            </a:r>
            <a:r>
              <a:rPr lang="pt-BR" altLang="ko-KR" smtClean="0"/>
              <a:t> pt.) Arial bold</a:t>
            </a:r>
          </a:p>
        </p:txBody>
      </p:sp>
      <p:pic>
        <p:nvPicPr>
          <p:cNvPr id="1036" name="Picture 35" descr="사본 -kb국민은행"/>
          <p:cNvPicPr>
            <a:picLocks noChangeAspect="1" noChangeArrowheads="1"/>
          </p:cNvPicPr>
          <p:nvPr userDrawn="1">
            <p:custDataLst>
              <p:tags r:id="rId18"/>
            </p:custDataLst>
          </p:nvPr>
        </p:nvPicPr>
        <p:blipFill>
          <a:blip r:embed="rId22" cstate="print">
            <a:extLst>
              <a:ext uri="{28A0092B-C50C-407E-A947-70E740481C1C}">
                <a14:useLocalDpi xmlns:a14="http://schemas.microsoft.com/office/drawing/2010/main" val="0"/>
              </a:ext>
            </a:extLst>
          </a:blip>
          <a:srcRect r="49638" b="17957"/>
          <a:stretch>
            <a:fillRect/>
          </a:stretch>
        </p:blipFill>
        <p:spPr bwMode="auto">
          <a:xfrm>
            <a:off x="8429625" y="511175"/>
            <a:ext cx="666750" cy="20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10"/>
          <p:cNvSpPr txBox="1">
            <a:spLocks noChangeArrowheads="1"/>
          </p:cNvSpPr>
          <p:nvPr userDrawn="1"/>
        </p:nvSpPr>
        <p:spPr bwMode="auto">
          <a:xfrm>
            <a:off x="9056688" y="488950"/>
            <a:ext cx="850900" cy="293688"/>
          </a:xfrm>
          <a:prstGeom prst="rect">
            <a:avLst/>
          </a:prstGeom>
          <a:noFill/>
          <a:ln w="9525">
            <a:noFill/>
            <a:miter lim="800000"/>
            <a:headEnd/>
            <a:tailEnd/>
          </a:ln>
          <a:effectLst/>
        </p:spPr>
        <p:txBody>
          <a:bodyPr wrap="none">
            <a:spAutoFit/>
          </a:bodyPr>
          <a:lstStyle/>
          <a:p>
            <a:pPr latinLnBrk="1">
              <a:defRPr/>
            </a:pPr>
            <a:r>
              <a:rPr kumimoji="1" lang="zh-CN" altLang="en-US" sz="1300">
                <a:solidFill>
                  <a:srgbClr val="F2F2F2"/>
                </a:solidFill>
                <a:latin typeface="微软雅黑" pitchFamily="34" charset="-122"/>
                <a:ea typeface="微软雅黑" pitchFamily="34" charset="-122"/>
              </a:rPr>
              <a:t>国民银行</a:t>
            </a:r>
            <a:endParaRPr kumimoji="1" lang="en-US" altLang="zh-CN" sz="1300">
              <a:solidFill>
                <a:srgbClr val="F2F2F2"/>
              </a:solidFill>
              <a:latin typeface="微软雅黑" pitchFamily="34" charset="-122"/>
              <a:ea typeface="微软雅黑" pitchFamily="34" charset="-122"/>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ransition>
    <p:cut/>
  </p:transition>
  <p:txStyles>
    <p:titleStyle>
      <a:lvl1pPr algn="l" rtl="0" eaLnBrk="0" fontAlgn="base" latinLnBrk="1" hangingPunct="0">
        <a:lnSpc>
          <a:spcPct val="90000"/>
        </a:lnSpc>
        <a:spcBef>
          <a:spcPct val="0"/>
        </a:spcBef>
        <a:spcAft>
          <a:spcPct val="0"/>
        </a:spcAft>
        <a:defRPr kumimoji="1" sz="2200" b="1">
          <a:solidFill>
            <a:schemeClr val="tx1"/>
          </a:solidFill>
          <a:latin typeface="Gulim" pitchFamily="34" charset="-127"/>
          <a:ea typeface="Gulim" pitchFamily="34" charset="-127"/>
          <a:cs typeface="+mj-cs"/>
        </a:defRPr>
      </a:lvl1pPr>
      <a:lvl2pPr algn="l" rtl="0" eaLnBrk="0" fontAlgn="base" latinLnBrk="1" hangingPunct="0">
        <a:lnSpc>
          <a:spcPct val="90000"/>
        </a:lnSpc>
        <a:spcBef>
          <a:spcPct val="0"/>
        </a:spcBef>
        <a:spcAft>
          <a:spcPct val="0"/>
        </a:spcAft>
        <a:defRPr kumimoji="1" sz="2200" b="1">
          <a:solidFill>
            <a:schemeClr val="tx1"/>
          </a:solidFill>
          <a:latin typeface="Gulim" pitchFamily="34" charset="-127"/>
          <a:ea typeface="Gulim" pitchFamily="34" charset="-127"/>
          <a:cs typeface="Arial" pitchFamily="34" charset="0"/>
        </a:defRPr>
      </a:lvl2pPr>
      <a:lvl3pPr algn="l" rtl="0" eaLnBrk="0" fontAlgn="base" latinLnBrk="1" hangingPunct="0">
        <a:lnSpc>
          <a:spcPct val="90000"/>
        </a:lnSpc>
        <a:spcBef>
          <a:spcPct val="0"/>
        </a:spcBef>
        <a:spcAft>
          <a:spcPct val="0"/>
        </a:spcAft>
        <a:defRPr kumimoji="1" sz="2200" b="1">
          <a:solidFill>
            <a:schemeClr val="tx1"/>
          </a:solidFill>
          <a:latin typeface="Gulim" pitchFamily="34" charset="-127"/>
          <a:ea typeface="Gulim" pitchFamily="34" charset="-127"/>
          <a:cs typeface="Arial" pitchFamily="34" charset="0"/>
        </a:defRPr>
      </a:lvl3pPr>
      <a:lvl4pPr algn="l" rtl="0" eaLnBrk="0" fontAlgn="base" latinLnBrk="1" hangingPunct="0">
        <a:lnSpc>
          <a:spcPct val="90000"/>
        </a:lnSpc>
        <a:spcBef>
          <a:spcPct val="0"/>
        </a:spcBef>
        <a:spcAft>
          <a:spcPct val="0"/>
        </a:spcAft>
        <a:defRPr kumimoji="1" sz="2200" b="1">
          <a:solidFill>
            <a:schemeClr val="tx1"/>
          </a:solidFill>
          <a:latin typeface="Gulim" pitchFamily="34" charset="-127"/>
          <a:ea typeface="Gulim" pitchFamily="34" charset="-127"/>
          <a:cs typeface="Arial" pitchFamily="34" charset="0"/>
        </a:defRPr>
      </a:lvl4pPr>
      <a:lvl5pPr algn="l" rtl="0" eaLnBrk="0" fontAlgn="base" latinLnBrk="1" hangingPunct="0">
        <a:lnSpc>
          <a:spcPct val="90000"/>
        </a:lnSpc>
        <a:spcBef>
          <a:spcPct val="0"/>
        </a:spcBef>
        <a:spcAft>
          <a:spcPct val="0"/>
        </a:spcAft>
        <a:defRPr kumimoji="1" sz="2200" b="1">
          <a:solidFill>
            <a:schemeClr val="tx1"/>
          </a:solidFill>
          <a:latin typeface="Gulim" pitchFamily="34" charset="-127"/>
          <a:ea typeface="Gulim" pitchFamily="34" charset="-127"/>
          <a:cs typeface="Arial" pitchFamily="34" charset="0"/>
        </a:defRPr>
      </a:lvl5pPr>
      <a:lvl6pPr marL="457200" algn="l" rtl="0" fontAlgn="base" latinLnBrk="1">
        <a:lnSpc>
          <a:spcPct val="90000"/>
        </a:lnSpc>
        <a:spcBef>
          <a:spcPct val="0"/>
        </a:spcBef>
        <a:spcAft>
          <a:spcPct val="0"/>
        </a:spcAft>
        <a:defRPr kumimoji="1" sz="2200" b="1">
          <a:solidFill>
            <a:schemeClr val="tx1"/>
          </a:solidFill>
          <a:latin typeface="굴림" pitchFamily="34" charset="-127"/>
          <a:ea typeface="굴림" pitchFamily="34" charset="-127"/>
          <a:cs typeface="Arial" pitchFamily="34" charset="0"/>
        </a:defRPr>
      </a:lvl6pPr>
      <a:lvl7pPr marL="914400" algn="l" rtl="0" fontAlgn="base" latinLnBrk="1">
        <a:lnSpc>
          <a:spcPct val="90000"/>
        </a:lnSpc>
        <a:spcBef>
          <a:spcPct val="0"/>
        </a:spcBef>
        <a:spcAft>
          <a:spcPct val="0"/>
        </a:spcAft>
        <a:defRPr kumimoji="1" sz="2200" b="1">
          <a:solidFill>
            <a:schemeClr val="tx1"/>
          </a:solidFill>
          <a:latin typeface="굴림" pitchFamily="34" charset="-127"/>
          <a:ea typeface="굴림" pitchFamily="34" charset="-127"/>
          <a:cs typeface="Arial" pitchFamily="34" charset="0"/>
        </a:defRPr>
      </a:lvl7pPr>
      <a:lvl8pPr marL="1371600" algn="l" rtl="0" fontAlgn="base" latinLnBrk="1">
        <a:lnSpc>
          <a:spcPct val="90000"/>
        </a:lnSpc>
        <a:spcBef>
          <a:spcPct val="0"/>
        </a:spcBef>
        <a:spcAft>
          <a:spcPct val="0"/>
        </a:spcAft>
        <a:defRPr kumimoji="1" sz="2200" b="1">
          <a:solidFill>
            <a:schemeClr val="tx1"/>
          </a:solidFill>
          <a:latin typeface="굴림" pitchFamily="34" charset="-127"/>
          <a:ea typeface="굴림" pitchFamily="34" charset="-127"/>
          <a:cs typeface="Arial" pitchFamily="34" charset="0"/>
        </a:defRPr>
      </a:lvl8pPr>
      <a:lvl9pPr marL="1828800" algn="l" rtl="0" fontAlgn="base" latinLnBrk="1">
        <a:lnSpc>
          <a:spcPct val="90000"/>
        </a:lnSpc>
        <a:spcBef>
          <a:spcPct val="0"/>
        </a:spcBef>
        <a:spcAft>
          <a:spcPct val="0"/>
        </a:spcAft>
        <a:defRPr kumimoji="1" sz="2200" b="1">
          <a:solidFill>
            <a:schemeClr val="tx1"/>
          </a:solidFill>
          <a:latin typeface="굴림" pitchFamily="34" charset="-127"/>
          <a:ea typeface="굴림" pitchFamily="34" charset="-127"/>
          <a:cs typeface="Arial" pitchFamily="34" charset="0"/>
        </a:defRPr>
      </a:lvl9pPr>
    </p:titleStyle>
    <p:bodyStyle>
      <a:lvl1pPr marL="268288" indent="-268288" algn="l" rtl="0" eaLnBrk="0" fontAlgn="base" latinLnBrk="1" hangingPunct="0">
        <a:lnSpc>
          <a:spcPct val="90000"/>
        </a:lnSpc>
        <a:spcBef>
          <a:spcPct val="90000"/>
        </a:spcBef>
        <a:spcAft>
          <a:spcPct val="0"/>
        </a:spcAft>
        <a:buClr>
          <a:schemeClr val="bg2"/>
        </a:buClr>
        <a:buFont typeface="Wingdings" pitchFamily="2" charset="2"/>
        <a:buChar char="n"/>
        <a:defRPr kumimoji="1" sz="1600">
          <a:solidFill>
            <a:schemeClr val="tx1"/>
          </a:solidFill>
          <a:latin typeface="Gulim" pitchFamily="34" charset="-127"/>
          <a:ea typeface="Gulim" pitchFamily="34" charset="-127"/>
          <a:cs typeface="+mn-cs"/>
        </a:defRPr>
      </a:lvl1pPr>
      <a:lvl2pPr marL="460375" indent="-190500" algn="l" rtl="0" eaLnBrk="0" fontAlgn="base" latinLnBrk="1" hangingPunct="0">
        <a:lnSpc>
          <a:spcPct val="90000"/>
        </a:lnSpc>
        <a:spcBef>
          <a:spcPct val="50000"/>
        </a:spcBef>
        <a:spcAft>
          <a:spcPct val="0"/>
        </a:spcAft>
        <a:buClr>
          <a:schemeClr val="bg2"/>
        </a:buClr>
        <a:buFont typeface="Arial" pitchFamily="34" charset="0"/>
        <a:buChar char="•"/>
        <a:defRPr kumimoji="1" sz="1600">
          <a:solidFill>
            <a:schemeClr val="tx1"/>
          </a:solidFill>
          <a:latin typeface="Gulim" pitchFamily="34" charset="-127"/>
          <a:ea typeface="Gulim" pitchFamily="34" charset="-127"/>
          <a:cs typeface="+mn-cs"/>
        </a:defRPr>
      </a:lvl2pPr>
      <a:lvl3pPr marL="625475" indent="-163513" algn="l" rtl="0" eaLnBrk="0" fontAlgn="base" latinLnBrk="1" hangingPunct="0">
        <a:lnSpc>
          <a:spcPct val="90000"/>
        </a:lnSpc>
        <a:spcBef>
          <a:spcPct val="30000"/>
        </a:spcBef>
        <a:spcAft>
          <a:spcPct val="0"/>
        </a:spcAft>
        <a:buClr>
          <a:schemeClr val="bg2"/>
        </a:buClr>
        <a:buFont typeface="Arial" pitchFamily="34" charset="0"/>
        <a:buChar char="–"/>
        <a:defRPr kumimoji="1" sz="1600">
          <a:solidFill>
            <a:schemeClr val="tx1"/>
          </a:solidFill>
          <a:latin typeface="Gulim" pitchFamily="34" charset="-127"/>
          <a:ea typeface="Gulim" pitchFamily="34" charset="-127"/>
          <a:cs typeface="+mn-cs"/>
        </a:defRPr>
      </a:lvl3pPr>
      <a:lvl4pPr marL="795338" indent="-168275" algn="l" rtl="0" eaLnBrk="0" fontAlgn="base" latinLnBrk="1" hangingPunct="0">
        <a:lnSpc>
          <a:spcPct val="90000"/>
        </a:lnSpc>
        <a:spcBef>
          <a:spcPct val="10000"/>
        </a:spcBef>
        <a:spcAft>
          <a:spcPct val="0"/>
        </a:spcAft>
        <a:buClr>
          <a:schemeClr val="bg2"/>
        </a:buClr>
        <a:buFont typeface="Arial" pitchFamily="34" charset="0"/>
        <a:buChar char="-"/>
        <a:defRPr kumimoji="1" sz="1600">
          <a:solidFill>
            <a:schemeClr val="tx1"/>
          </a:solidFill>
          <a:latin typeface="Gulim" pitchFamily="34" charset="-127"/>
          <a:ea typeface="Gulim" pitchFamily="34" charset="-127"/>
          <a:cs typeface="+mn-cs"/>
        </a:defRPr>
      </a:lvl4pPr>
      <a:lvl5pPr marL="957263" indent="-160338" algn="l" rtl="0" eaLnBrk="0" fontAlgn="base" latinLnBrk="1" hangingPunct="0">
        <a:lnSpc>
          <a:spcPct val="90000"/>
        </a:lnSpc>
        <a:spcBef>
          <a:spcPct val="0"/>
        </a:spcBef>
        <a:spcAft>
          <a:spcPct val="0"/>
        </a:spcAft>
        <a:buClr>
          <a:schemeClr val="bg2"/>
        </a:buClr>
        <a:buFont typeface="Arial" pitchFamily="34" charset="0"/>
        <a:buChar char="­"/>
        <a:defRPr kumimoji="1" sz="1600">
          <a:solidFill>
            <a:schemeClr val="tx1"/>
          </a:solidFill>
          <a:latin typeface="Gulim" pitchFamily="34" charset="-127"/>
          <a:ea typeface="Gulim" pitchFamily="34" charset="-127"/>
          <a:cs typeface="+mn-cs"/>
        </a:defRPr>
      </a:lvl5pPr>
      <a:lvl6pPr marL="1414463" indent="-160338" algn="l" rtl="0" fontAlgn="base" latinLnBrk="1">
        <a:lnSpc>
          <a:spcPct val="90000"/>
        </a:lnSpc>
        <a:spcBef>
          <a:spcPct val="0"/>
        </a:spcBef>
        <a:spcAft>
          <a:spcPct val="0"/>
        </a:spcAft>
        <a:buClr>
          <a:schemeClr val="bg2"/>
        </a:buClr>
        <a:buFont typeface="Arial" pitchFamily="34" charset="0"/>
        <a:buChar char="­"/>
        <a:defRPr kumimoji="1" sz="1600">
          <a:solidFill>
            <a:schemeClr val="tx1"/>
          </a:solidFill>
          <a:latin typeface="+mn-lt"/>
          <a:ea typeface="+mn-ea"/>
          <a:cs typeface="+mn-cs"/>
        </a:defRPr>
      </a:lvl6pPr>
      <a:lvl7pPr marL="1871663" indent="-160338" algn="l" rtl="0" fontAlgn="base" latinLnBrk="1">
        <a:lnSpc>
          <a:spcPct val="90000"/>
        </a:lnSpc>
        <a:spcBef>
          <a:spcPct val="0"/>
        </a:spcBef>
        <a:spcAft>
          <a:spcPct val="0"/>
        </a:spcAft>
        <a:buClr>
          <a:schemeClr val="bg2"/>
        </a:buClr>
        <a:buFont typeface="Arial" pitchFamily="34" charset="0"/>
        <a:buChar char="­"/>
        <a:defRPr kumimoji="1" sz="1600">
          <a:solidFill>
            <a:schemeClr val="tx1"/>
          </a:solidFill>
          <a:latin typeface="+mn-lt"/>
          <a:ea typeface="+mn-ea"/>
          <a:cs typeface="+mn-cs"/>
        </a:defRPr>
      </a:lvl7pPr>
      <a:lvl8pPr marL="2328863" indent="-160338" algn="l" rtl="0" fontAlgn="base" latinLnBrk="1">
        <a:lnSpc>
          <a:spcPct val="90000"/>
        </a:lnSpc>
        <a:spcBef>
          <a:spcPct val="0"/>
        </a:spcBef>
        <a:spcAft>
          <a:spcPct val="0"/>
        </a:spcAft>
        <a:buClr>
          <a:schemeClr val="bg2"/>
        </a:buClr>
        <a:buFont typeface="Arial" pitchFamily="34" charset="0"/>
        <a:buChar char="­"/>
        <a:defRPr kumimoji="1" sz="1600">
          <a:solidFill>
            <a:schemeClr val="tx1"/>
          </a:solidFill>
          <a:latin typeface="+mn-lt"/>
          <a:ea typeface="+mn-ea"/>
          <a:cs typeface="+mn-cs"/>
        </a:defRPr>
      </a:lvl8pPr>
      <a:lvl9pPr marL="2786063" indent="-160338" algn="l" rtl="0" fontAlgn="base" latinLnBrk="1">
        <a:lnSpc>
          <a:spcPct val="90000"/>
        </a:lnSpc>
        <a:spcBef>
          <a:spcPct val="0"/>
        </a:spcBef>
        <a:spcAft>
          <a:spcPct val="0"/>
        </a:spcAft>
        <a:buClr>
          <a:schemeClr val="bg2"/>
        </a:buClr>
        <a:buFont typeface="Arial" pitchFamily="34" charset="0"/>
        <a:buChar char="­"/>
        <a:defRPr kumimoji="1"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3314" name="Rectangle 24"/>
          <p:cNvSpPr>
            <a:spLocks noGrp="1" noChangeArrowheads="1"/>
          </p:cNvSpPr>
          <p:nvPr>
            <p:ph type="title"/>
            <p:custDataLst>
              <p:tags r:id="rId2"/>
            </p:custDataLst>
          </p:nvPr>
        </p:nvSpPr>
        <p:spPr bwMode="auto">
          <a:xfrm>
            <a:off x="266700" y="596900"/>
            <a:ext cx="936783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pt-BR" altLang="ko-KR" smtClean="0"/>
              <a:t>Headline: (</a:t>
            </a:r>
            <a:r>
              <a:rPr lang="en-US" altLang="ko-KR" smtClean="0"/>
              <a:t>22</a:t>
            </a:r>
            <a:r>
              <a:rPr lang="pt-BR" altLang="ko-KR" smtClean="0"/>
              <a:t> pt.) Arial bold</a:t>
            </a:r>
          </a:p>
        </p:txBody>
      </p:sp>
    </p:spTree>
  </p:cSld>
  <p:clrMap bg1="lt1" tx1="dk1" bg2="lt2" tx2="dk2" accent1="accent1" accent2="accent2" accent3="accent3" accent4="accent4" accent5="accent5" accent6="accent6" hlink="hlink" folHlink="folHlink"/>
  <p:transition>
    <p:cut/>
  </p:transition>
  <p:txStyles>
    <p:titleStyle>
      <a:lvl1pPr algn="l" rtl="0" eaLnBrk="0" fontAlgn="base" hangingPunct="0">
        <a:lnSpc>
          <a:spcPct val="90000"/>
        </a:lnSpc>
        <a:spcBef>
          <a:spcPct val="0"/>
        </a:spcBef>
        <a:spcAft>
          <a:spcPct val="0"/>
        </a:spcAft>
        <a:defRPr sz="2200" b="1">
          <a:solidFill>
            <a:schemeClr val="tx1"/>
          </a:solidFill>
          <a:latin typeface="Arial" charset="0"/>
          <a:ea typeface="+mj-ea"/>
          <a:cs typeface="+mj-cs"/>
        </a:defRPr>
      </a:lvl1pPr>
      <a:lvl2pPr algn="l" rtl="0" eaLnBrk="0" fontAlgn="base" hangingPunct="0">
        <a:lnSpc>
          <a:spcPct val="90000"/>
        </a:lnSpc>
        <a:spcBef>
          <a:spcPct val="0"/>
        </a:spcBef>
        <a:spcAft>
          <a:spcPct val="0"/>
        </a:spcAft>
        <a:defRPr sz="2200" b="1">
          <a:solidFill>
            <a:schemeClr val="tx1"/>
          </a:solidFill>
          <a:latin typeface="Arial" charset="0"/>
          <a:ea typeface="HY견고딕" pitchFamily="18" charset="-127"/>
          <a:cs typeface="Arial" charset="0"/>
        </a:defRPr>
      </a:lvl2pPr>
      <a:lvl3pPr algn="l" rtl="0" eaLnBrk="0" fontAlgn="base" hangingPunct="0">
        <a:lnSpc>
          <a:spcPct val="90000"/>
        </a:lnSpc>
        <a:spcBef>
          <a:spcPct val="0"/>
        </a:spcBef>
        <a:spcAft>
          <a:spcPct val="0"/>
        </a:spcAft>
        <a:defRPr sz="2200" b="1">
          <a:solidFill>
            <a:schemeClr val="tx1"/>
          </a:solidFill>
          <a:latin typeface="Arial" charset="0"/>
          <a:ea typeface="HY견고딕" pitchFamily="18" charset="-127"/>
          <a:cs typeface="Arial" charset="0"/>
        </a:defRPr>
      </a:lvl3pPr>
      <a:lvl4pPr algn="l" rtl="0" eaLnBrk="0" fontAlgn="base" hangingPunct="0">
        <a:lnSpc>
          <a:spcPct val="90000"/>
        </a:lnSpc>
        <a:spcBef>
          <a:spcPct val="0"/>
        </a:spcBef>
        <a:spcAft>
          <a:spcPct val="0"/>
        </a:spcAft>
        <a:defRPr sz="2200" b="1">
          <a:solidFill>
            <a:schemeClr val="tx1"/>
          </a:solidFill>
          <a:latin typeface="Arial" charset="0"/>
          <a:ea typeface="HY견고딕" pitchFamily="18" charset="-127"/>
          <a:cs typeface="Arial" charset="0"/>
        </a:defRPr>
      </a:lvl4pPr>
      <a:lvl5pPr algn="l" rtl="0" eaLnBrk="0" fontAlgn="base" hangingPunct="0">
        <a:lnSpc>
          <a:spcPct val="90000"/>
        </a:lnSpc>
        <a:spcBef>
          <a:spcPct val="0"/>
        </a:spcBef>
        <a:spcAft>
          <a:spcPct val="0"/>
        </a:spcAft>
        <a:defRPr sz="2200" b="1">
          <a:solidFill>
            <a:schemeClr val="tx1"/>
          </a:solidFill>
          <a:latin typeface="Arial" charset="0"/>
          <a:ea typeface="HY견고딕" pitchFamily="18" charset="-127"/>
          <a:cs typeface="Arial" charset="0"/>
        </a:defRPr>
      </a:lvl5pPr>
      <a:lvl6pPr marL="457200" algn="l" rtl="0" eaLnBrk="0" fontAlgn="base" hangingPunct="0">
        <a:lnSpc>
          <a:spcPct val="90000"/>
        </a:lnSpc>
        <a:spcBef>
          <a:spcPct val="0"/>
        </a:spcBef>
        <a:spcAft>
          <a:spcPct val="0"/>
        </a:spcAft>
        <a:defRPr sz="2200" b="1">
          <a:solidFill>
            <a:schemeClr val="tx1"/>
          </a:solidFill>
          <a:latin typeface="Arial" charset="0"/>
          <a:ea typeface="HY견고딕" pitchFamily="18" charset="-127"/>
          <a:cs typeface="Arial" charset="0"/>
        </a:defRPr>
      </a:lvl6pPr>
      <a:lvl7pPr marL="914400" algn="l" rtl="0" eaLnBrk="0" fontAlgn="base" hangingPunct="0">
        <a:lnSpc>
          <a:spcPct val="90000"/>
        </a:lnSpc>
        <a:spcBef>
          <a:spcPct val="0"/>
        </a:spcBef>
        <a:spcAft>
          <a:spcPct val="0"/>
        </a:spcAft>
        <a:defRPr sz="2200" b="1">
          <a:solidFill>
            <a:schemeClr val="tx1"/>
          </a:solidFill>
          <a:latin typeface="Arial" charset="0"/>
          <a:ea typeface="HY견고딕" pitchFamily="18" charset="-127"/>
          <a:cs typeface="Arial" charset="0"/>
        </a:defRPr>
      </a:lvl7pPr>
      <a:lvl8pPr marL="1371600" algn="l" rtl="0" eaLnBrk="0" fontAlgn="base" hangingPunct="0">
        <a:lnSpc>
          <a:spcPct val="90000"/>
        </a:lnSpc>
        <a:spcBef>
          <a:spcPct val="0"/>
        </a:spcBef>
        <a:spcAft>
          <a:spcPct val="0"/>
        </a:spcAft>
        <a:defRPr sz="2200" b="1">
          <a:solidFill>
            <a:schemeClr val="tx1"/>
          </a:solidFill>
          <a:latin typeface="Arial" charset="0"/>
          <a:ea typeface="HY견고딕" pitchFamily="18" charset="-127"/>
          <a:cs typeface="Arial" charset="0"/>
        </a:defRPr>
      </a:lvl8pPr>
      <a:lvl9pPr marL="1828800" algn="l" rtl="0" eaLnBrk="0" fontAlgn="base" hangingPunct="0">
        <a:lnSpc>
          <a:spcPct val="90000"/>
        </a:lnSpc>
        <a:spcBef>
          <a:spcPct val="0"/>
        </a:spcBef>
        <a:spcAft>
          <a:spcPct val="0"/>
        </a:spcAft>
        <a:defRPr sz="2200" b="1">
          <a:solidFill>
            <a:schemeClr val="tx1"/>
          </a:solidFill>
          <a:latin typeface="Arial" charset="0"/>
          <a:ea typeface="HY견고딕" pitchFamily="18" charset="-127"/>
          <a:cs typeface="Arial" charset="0"/>
        </a:defRPr>
      </a:lvl9pPr>
    </p:titleStyle>
    <p:bodyStyle>
      <a:lvl1pPr marL="268288" indent="-268288" algn="l" rtl="0" eaLnBrk="0" fontAlgn="base" hangingPunct="0">
        <a:lnSpc>
          <a:spcPct val="90000"/>
        </a:lnSpc>
        <a:spcBef>
          <a:spcPct val="90000"/>
        </a:spcBef>
        <a:spcAft>
          <a:spcPct val="0"/>
        </a:spcAft>
        <a:buClr>
          <a:schemeClr val="bg2"/>
        </a:buClr>
        <a:buFont typeface="Wingdings" pitchFamily="2" charset="2"/>
        <a:buChar char="n"/>
        <a:defRPr sz="1600">
          <a:solidFill>
            <a:schemeClr val="tx1"/>
          </a:solidFill>
          <a:latin typeface="Arial" charset="0"/>
          <a:ea typeface="+mn-ea"/>
          <a:cs typeface="+mn-cs"/>
        </a:defRPr>
      </a:lvl1pPr>
      <a:lvl2pPr marL="460375" indent="-190500" algn="l" rtl="0" eaLnBrk="0" fontAlgn="base" hangingPunct="0">
        <a:lnSpc>
          <a:spcPct val="90000"/>
        </a:lnSpc>
        <a:spcBef>
          <a:spcPct val="50000"/>
        </a:spcBef>
        <a:spcAft>
          <a:spcPct val="0"/>
        </a:spcAft>
        <a:buClr>
          <a:schemeClr val="bg2"/>
        </a:buClr>
        <a:buFont typeface="Arial" pitchFamily="34" charset="0"/>
        <a:buChar char="•"/>
        <a:defRPr sz="1600">
          <a:solidFill>
            <a:schemeClr val="tx1"/>
          </a:solidFill>
          <a:latin typeface="Arial" charset="0"/>
          <a:ea typeface="+mn-ea"/>
          <a:cs typeface="+mn-cs"/>
        </a:defRPr>
      </a:lvl2pPr>
      <a:lvl3pPr marL="625475" indent="-163513" algn="l" rtl="0" eaLnBrk="0" fontAlgn="base" hangingPunct="0">
        <a:lnSpc>
          <a:spcPct val="90000"/>
        </a:lnSpc>
        <a:spcBef>
          <a:spcPct val="30000"/>
        </a:spcBef>
        <a:spcAft>
          <a:spcPct val="0"/>
        </a:spcAft>
        <a:buClr>
          <a:schemeClr val="bg2"/>
        </a:buClr>
        <a:buFont typeface="Arial" pitchFamily="34" charset="0"/>
        <a:buChar char="–"/>
        <a:defRPr sz="1600">
          <a:solidFill>
            <a:schemeClr val="tx1"/>
          </a:solidFill>
          <a:latin typeface="Arial" charset="0"/>
          <a:ea typeface="+mn-ea"/>
          <a:cs typeface="+mn-cs"/>
        </a:defRPr>
      </a:lvl3pPr>
      <a:lvl4pPr marL="795338" indent="-168275" algn="l" rtl="0" eaLnBrk="0" fontAlgn="base" hangingPunct="0">
        <a:lnSpc>
          <a:spcPct val="90000"/>
        </a:lnSpc>
        <a:spcBef>
          <a:spcPct val="10000"/>
        </a:spcBef>
        <a:spcAft>
          <a:spcPct val="0"/>
        </a:spcAft>
        <a:buClr>
          <a:schemeClr val="bg2"/>
        </a:buClr>
        <a:buFont typeface="Arial" pitchFamily="34" charset="0"/>
        <a:buChar char="-"/>
        <a:defRPr sz="1600">
          <a:solidFill>
            <a:schemeClr val="tx1"/>
          </a:solidFill>
          <a:latin typeface="Arial" charset="0"/>
          <a:ea typeface="+mn-ea"/>
          <a:cs typeface="+mn-cs"/>
        </a:defRPr>
      </a:lvl4pPr>
      <a:lvl5pPr marL="957263" indent="-160338" algn="l" rtl="0" eaLnBrk="0" fontAlgn="base" hangingPunct="0">
        <a:lnSpc>
          <a:spcPct val="90000"/>
        </a:lnSpc>
        <a:spcBef>
          <a:spcPct val="0"/>
        </a:spcBef>
        <a:spcAft>
          <a:spcPct val="0"/>
        </a:spcAft>
        <a:buClr>
          <a:schemeClr val="bg2"/>
        </a:buClr>
        <a:buFont typeface="Arial" pitchFamily="34" charset="0"/>
        <a:buChar char="­"/>
        <a:defRPr sz="1600">
          <a:solidFill>
            <a:schemeClr val="tx1"/>
          </a:solidFill>
          <a:latin typeface="Arial" charset="0"/>
          <a:ea typeface="+mn-ea"/>
          <a:cs typeface="+mn-cs"/>
        </a:defRPr>
      </a:lvl5pPr>
      <a:lvl6pPr marL="1414463" indent="-160338" algn="l" rtl="0" fontAlgn="base">
        <a:lnSpc>
          <a:spcPct val="90000"/>
        </a:lnSpc>
        <a:spcBef>
          <a:spcPct val="0"/>
        </a:spcBef>
        <a:spcAft>
          <a:spcPct val="0"/>
        </a:spcAft>
        <a:buClr>
          <a:schemeClr val="bg2"/>
        </a:buClr>
        <a:buFont typeface="Arial" charset="0"/>
        <a:buChar char="­"/>
        <a:defRPr sz="1600">
          <a:solidFill>
            <a:schemeClr val="tx1"/>
          </a:solidFill>
          <a:latin typeface="+mn-lt"/>
          <a:ea typeface="+mn-ea"/>
          <a:cs typeface="+mn-cs"/>
        </a:defRPr>
      </a:lvl6pPr>
      <a:lvl7pPr marL="1871663" indent="-160338" algn="l" rtl="0" fontAlgn="base">
        <a:lnSpc>
          <a:spcPct val="90000"/>
        </a:lnSpc>
        <a:spcBef>
          <a:spcPct val="0"/>
        </a:spcBef>
        <a:spcAft>
          <a:spcPct val="0"/>
        </a:spcAft>
        <a:buClr>
          <a:schemeClr val="bg2"/>
        </a:buClr>
        <a:buFont typeface="Arial" charset="0"/>
        <a:buChar char="­"/>
        <a:defRPr sz="1600">
          <a:solidFill>
            <a:schemeClr val="tx1"/>
          </a:solidFill>
          <a:latin typeface="+mn-lt"/>
          <a:ea typeface="+mn-ea"/>
          <a:cs typeface="+mn-cs"/>
        </a:defRPr>
      </a:lvl7pPr>
      <a:lvl8pPr marL="2328863" indent="-160338" algn="l" rtl="0" fontAlgn="base">
        <a:lnSpc>
          <a:spcPct val="90000"/>
        </a:lnSpc>
        <a:spcBef>
          <a:spcPct val="0"/>
        </a:spcBef>
        <a:spcAft>
          <a:spcPct val="0"/>
        </a:spcAft>
        <a:buClr>
          <a:schemeClr val="bg2"/>
        </a:buClr>
        <a:buFont typeface="Arial" charset="0"/>
        <a:buChar char="­"/>
        <a:defRPr sz="1600">
          <a:solidFill>
            <a:schemeClr val="tx1"/>
          </a:solidFill>
          <a:latin typeface="+mn-lt"/>
          <a:ea typeface="+mn-ea"/>
          <a:cs typeface="+mn-cs"/>
        </a:defRPr>
      </a:lvl8pPr>
      <a:lvl9pPr marL="2786063" indent="-160338" algn="l" rtl="0" fontAlgn="base">
        <a:lnSpc>
          <a:spcPct val="90000"/>
        </a:lnSpc>
        <a:spcBef>
          <a:spcPct val="0"/>
        </a:spcBef>
        <a:spcAft>
          <a:spcPct val="0"/>
        </a:spcAft>
        <a:buClr>
          <a:schemeClr val="bg2"/>
        </a:buClr>
        <a:buFont typeface="Arial" charset="0"/>
        <a:buChar char="­"/>
        <a:defRPr sz="16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slideLayout" Target="../slideLayouts/slideLayout7.xml"/><Relationship Id="rId1" Type="http://schemas.openxmlformats.org/officeDocument/2006/relationships/tags" Target="../tags/tag8.xml"/><Relationship Id="rId5" Type="http://schemas.openxmlformats.org/officeDocument/2006/relationships/image" Target="../media/image6.jpeg"/><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image" Target="../media/image7.wmf"/><Relationship Id="rId1" Type="http://schemas.openxmlformats.org/officeDocument/2006/relationships/slideLayout" Target="../slideLayouts/slideLayout7.xml"/><Relationship Id="rId5" Type="http://schemas.openxmlformats.org/officeDocument/2006/relationships/image" Target="../media/image6.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slideLayout" Target="../slideLayouts/slideLayout7.xml"/><Relationship Id="rId1" Type="http://schemas.openxmlformats.org/officeDocument/2006/relationships/tags" Target="../tags/tag9.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10.wmf"/></Relationships>
</file>

<file path=ppt/slides/_rels/slide4.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descr="PE01562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84648" y="1034503"/>
            <a:ext cx="5688632" cy="5154257"/>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0" name="矩形 9"/>
          <p:cNvSpPr/>
          <p:nvPr/>
        </p:nvSpPr>
        <p:spPr>
          <a:xfrm>
            <a:off x="4448945" y="2407793"/>
            <a:ext cx="2031325" cy="1569660"/>
          </a:xfrm>
          <a:prstGeom prst="rect">
            <a:avLst/>
          </a:prstGeom>
        </p:spPr>
        <p:txBody>
          <a:bodyPr wrap="none">
            <a:spAutoFit/>
          </a:bodyPr>
          <a:lstStyle/>
          <a:p>
            <a:pPr algn="ctr"/>
            <a:r>
              <a:rPr lang="zh-CN" altLang="en-US" sz="2400" dirty="0" smtClean="0">
                <a:solidFill>
                  <a:srgbClr val="0070C0"/>
                </a:solidFill>
                <a:ea typeface="微软雅黑" pitchFamily="34" charset="-122"/>
              </a:rPr>
              <a:t>防范</a:t>
            </a:r>
            <a:endParaRPr lang="en-US" altLang="zh-CN" sz="2400" dirty="0" smtClean="0">
              <a:solidFill>
                <a:srgbClr val="0070C0"/>
              </a:solidFill>
              <a:ea typeface="微软雅黑" pitchFamily="34" charset="-122"/>
            </a:endParaRPr>
          </a:p>
          <a:p>
            <a:pPr algn="ctr"/>
            <a:r>
              <a:rPr lang="zh-CN" altLang="en-US" sz="2400" dirty="0" smtClean="0">
                <a:solidFill>
                  <a:srgbClr val="0070C0"/>
                </a:solidFill>
                <a:ea typeface="微软雅黑" pitchFamily="34" charset="-122"/>
              </a:rPr>
              <a:t>“非法放贷”</a:t>
            </a:r>
            <a:endParaRPr lang="en-US" altLang="zh-CN" sz="2400" dirty="0" smtClean="0">
              <a:solidFill>
                <a:srgbClr val="0070C0"/>
              </a:solidFill>
              <a:ea typeface="微软雅黑" pitchFamily="34" charset="-122"/>
            </a:endParaRPr>
          </a:p>
          <a:p>
            <a:pPr algn="ctr"/>
            <a:r>
              <a:rPr lang="zh-CN" altLang="en-US" sz="2400" dirty="0" smtClean="0">
                <a:solidFill>
                  <a:srgbClr val="0070C0"/>
                </a:solidFill>
                <a:ea typeface="微软雅黑" pitchFamily="34" charset="-122"/>
              </a:rPr>
              <a:t>“金融诈骗”</a:t>
            </a:r>
            <a:endParaRPr lang="en-US" altLang="zh-CN" sz="2400" dirty="0" smtClean="0">
              <a:solidFill>
                <a:srgbClr val="0070C0"/>
              </a:solidFill>
              <a:ea typeface="微软雅黑" pitchFamily="34" charset="-122"/>
            </a:endParaRPr>
          </a:p>
          <a:p>
            <a:pPr algn="ctr"/>
            <a:r>
              <a:rPr lang="zh-CN" altLang="en-US" sz="2400" dirty="0" smtClean="0">
                <a:solidFill>
                  <a:srgbClr val="0070C0"/>
                </a:solidFill>
                <a:ea typeface="微软雅黑" pitchFamily="34" charset="-122"/>
              </a:rPr>
              <a:t>风险提示</a:t>
            </a:r>
            <a:endParaRPr lang="zh-CN" altLang="en-US" sz="2400" dirty="0">
              <a:solidFill>
                <a:srgbClr val="0070C0"/>
              </a:solidFill>
            </a:endParaRPr>
          </a:p>
        </p:txBody>
      </p:sp>
      <p:sp>
        <p:nvSpPr>
          <p:cNvPr id="11" name="Rectangle 23"/>
          <p:cNvSpPr>
            <a:spLocks noChangeArrowheads="1"/>
          </p:cNvSpPr>
          <p:nvPr/>
        </p:nvSpPr>
        <p:spPr bwMode="auto">
          <a:xfrm>
            <a:off x="865187" y="357188"/>
            <a:ext cx="696813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nchor="ctr"/>
          <a:lstStyle>
            <a:lvl1pPr algn="ctr">
              <a:defRPr b="1">
                <a:solidFill>
                  <a:schemeClr val="bg1"/>
                </a:solidFill>
                <a:latin typeface="Arial" pitchFamily="34" charset="0"/>
                <a:ea typeface="新宋体" pitchFamily="49" charset="-122"/>
              </a:defRPr>
            </a:lvl1pPr>
            <a:lvl2pPr marL="742950" indent="-285750" algn="ctr">
              <a:defRPr b="1">
                <a:solidFill>
                  <a:schemeClr val="bg1"/>
                </a:solidFill>
                <a:latin typeface="Arial" pitchFamily="34" charset="0"/>
                <a:ea typeface="新宋体" pitchFamily="49" charset="-122"/>
              </a:defRPr>
            </a:lvl2pPr>
            <a:lvl3pPr marL="1143000" indent="-228600" algn="ctr">
              <a:defRPr b="1">
                <a:solidFill>
                  <a:schemeClr val="bg1"/>
                </a:solidFill>
                <a:latin typeface="Arial" pitchFamily="34" charset="0"/>
                <a:ea typeface="新宋体" pitchFamily="49" charset="-122"/>
              </a:defRPr>
            </a:lvl3pPr>
            <a:lvl4pPr marL="1600200" indent="-228600" algn="ctr">
              <a:defRPr b="1">
                <a:solidFill>
                  <a:schemeClr val="bg1"/>
                </a:solidFill>
                <a:latin typeface="Arial" pitchFamily="34" charset="0"/>
                <a:ea typeface="新宋体" pitchFamily="49" charset="-122"/>
              </a:defRPr>
            </a:lvl4pPr>
            <a:lvl5pPr marL="2057400" indent="-228600" algn="ctr">
              <a:defRPr b="1">
                <a:solidFill>
                  <a:schemeClr val="bg1"/>
                </a:solidFill>
                <a:latin typeface="Arial" pitchFamily="34" charset="0"/>
                <a:ea typeface="新宋体" pitchFamily="49" charset="-122"/>
              </a:defRPr>
            </a:lvl5pPr>
            <a:lvl6pPr marL="2514600" indent="-228600" algn="ctr" fontAlgn="base">
              <a:spcBef>
                <a:spcPct val="0"/>
              </a:spcBef>
              <a:spcAft>
                <a:spcPct val="0"/>
              </a:spcAft>
              <a:defRPr b="1">
                <a:solidFill>
                  <a:schemeClr val="bg1"/>
                </a:solidFill>
                <a:latin typeface="Arial" pitchFamily="34" charset="0"/>
                <a:ea typeface="新宋体" pitchFamily="49" charset="-122"/>
              </a:defRPr>
            </a:lvl6pPr>
            <a:lvl7pPr marL="2971800" indent="-228600" algn="ctr" fontAlgn="base">
              <a:spcBef>
                <a:spcPct val="0"/>
              </a:spcBef>
              <a:spcAft>
                <a:spcPct val="0"/>
              </a:spcAft>
              <a:defRPr b="1">
                <a:solidFill>
                  <a:schemeClr val="bg1"/>
                </a:solidFill>
                <a:latin typeface="Arial" pitchFamily="34" charset="0"/>
                <a:ea typeface="新宋体" pitchFamily="49" charset="-122"/>
              </a:defRPr>
            </a:lvl7pPr>
            <a:lvl8pPr marL="3429000" indent="-228600" algn="ctr" fontAlgn="base">
              <a:spcBef>
                <a:spcPct val="0"/>
              </a:spcBef>
              <a:spcAft>
                <a:spcPct val="0"/>
              </a:spcAft>
              <a:defRPr b="1">
                <a:solidFill>
                  <a:schemeClr val="bg1"/>
                </a:solidFill>
                <a:latin typeface="Arial" pitchFamily="34" charset="0"/>
                <a:ea typeface="新宋体" pitchFamily="49" charset="-122"/>
              </a:defRPr>
            </a:lvl8pPr>
            <a:lvl9pPr marL="3886200" indent="-228600" algn="ctr" fontAlgn="base">
              <a:spcBef>
                <a:spcPct val="0"/>
              </a:spcBef>
              <a:spcAft>
                <a:spcPct val="0"/>
              </a:spcAft>
              <a:defRPr b="1">
                <a:solidFill>
                  <a:schemeClr val="bg1"/>
                </a:solidFill>
                <a:latin typeface="Arial" pitchFamily="34" charset="0"/>
                <a:ea typeface="新宋体" pitchFamily="49" charset="-122"/>
              </a:defRPr>
            </a:lvl9pPr>
          </a:lstStyle>
          <a:p>
            <a:pPr eaLnBrk="0" latinLnBrk="1" hangingPunct="0">
              <a:lnSpc>
                <a:spcPct val="90000"/>
              </a:lnSpc>
            </a:pPr>
            <a:r>
              <a:rPr lang="zh-CN" altLang="en-US" sz="2200" dirty="0" smtClean="0">
                <a:solidFill>
                  <a:srgbClr val="663300"/>
                </a:solidFill>
                <a:ea typeface="微软雅黑" pitchFamily="34" charset="-122"/>
              </a:rPr>
              <a:t>防范非法金融</a:t>
            </a:r>
            <a:r>
              <a:rPr lang="zh-CN" altLang="en-US" sz="2200" dirty="0" smtClean="0">
                <a:solidFill>
                  <a:srgbClr val="663300"/>
                </a:solidFill>
                <a:ea typeface="微软雅黑" pitchFamily="34" charset="-122"/>
              </a:rPr>
              <a:t>活动</a:t>
            </a:r>
            <a:r>
              <a:rPr lang="zh-CN" altLang="en-US" sz="2200" dirty="0" smtClean="0">
                <a:solidFill>
                  <a:srgbClr val="663300"/>
                </a:solidFill>
                <a:ea typeface="微软雅黑" pitchFamily="34" charset="-122"/>
              </a:rPr>
              <a:t>警示宣传</a:t>
            </a:r>
            <a:endParaRPr lang="en-US" altLang="zh-CN" sz="2200" dirty="0" smtClean="0">
              <a:solidFill>
                <a:srgbClr val="663300"/>
              </a:solidFill>
              <a:ea typeface="微软雅黑" pitchFamily="34" charset="-122"/>
            </a:endParaRPr>
          </a:p>
        </p:txBody>
      </p:sp>
      <p:pic>
        <p:nvPicPr>
          <p:cNvPr id="12" name="Picture 1" descr="D:\Presentation\蓝色1D商务小人_ppt宝藏_www.pptbz_1_09.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159170"/>
            <a:ext cx="86518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2" descr="D:\Presentation\蓝色1D商务小人_ppt宝藏_www.pptbz_1_0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33320" y="333375"/>
            <a:ext cx="4318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ustDataLst>
      <p:tags r:id="rId1"/>
    </p:custDataLst>
    <p:extLst>
      <p:ext uri="{BB962C8B-B14F-4D97-AF65-F5344CB8AC3E}">
        <p14:creationId xmlns:p14="http://schemas.microsoft.com/office/powerpoint/2010/main" val="1015541483"/>
      </p:ext>
    </p:extLst>
  </p:cSld>
  <p:clrMapOvr>
    <a:masterClrMapping/>
  </p:clrMapOvr>
  <p:transition advTm="4713">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31" presetClass="entr" presetSubtype="0" fill="hold" grpId="0" nodeType="afterEffect">
                                  <p:stCondLst>
                                    <p:cond delay="0"/>
                                  </p:stCondLst>
                                  <p:childTnLst>
                                    <p:set>
                                      <p:cBhvr>
                                        <p:cTn id="11" dur="1" fill="hold">
                                          <p:stCondLst>
                                            <p:cond delay="0"/>
                                          </p:stCondLst>
                                        </p:cTn>
                                        <p:tgtEl>
                                          <p:spTgt spid="10"/>
                                        </p:tgtEl>
                                        <p:attrNameLst>
                                          <p:attrName>style.visibility</p:attrName>
                                        </p:attrNameLst>
                                      </p:cBhvr>
                                      <p:to>
                                        <p:strVal val="visible"/>
                                      </p:to>
                                    </p:set>
                                    <p:anim calcmode="lin" valueType="num">
                                      <p:cBhvr>
                                        <p:cTn id="12" dur="1000" fill="hold"/>
                                        <p:tgtEl>
                                          <p:spTgt spid="10"/>
                                        </p:tgtEl>
                                        <p:attrNameLst>
                                          <p:attrName>ppt_w</p:attrName>
                                        </p:attrNameLst>
                                      </p:cBhvr>
                                      <p:tavLst>
                                        <p:tav tm="0">
                                          <p:val>
                                            <p:fltVal val="0"/>
                                          </p:val>
                                        </p:tav>
                                        <p:tav tm="100000">
                                          <p:val>
                                            <p:strVal val="#ppt_w"/>
                                          </p:val>
                                        </p:tav>
                                      </p:tavLst>
                                    </p:anim>
                                    <p:anim calcmode="lin" valueType="num">
                                      <p:cBhvr>
                                        <p:cTn id="13" dur="1000" fill="hold"/>
                                        <p:tgtEl>
                                          <p:spTgt spid="10"/>
                                        </p:tgtEl>
                                        <p:attrNameLst>
                                          <p:attrName>ppt_h</p:attrName>
                                        </p:attrNameLst>
                                      </p:cBhvr>
                                      <p:tavLst>
                                        <p:tav tm="0">
                                          <p:val>
                                            <p:fltVal val="0"/>
                                          </p:val>
                                        </p:tav>
                                        <p:tav tm="100000">
                                          <p:val>
                                            <p:strVal val="#ppt_h"/>
                                          </p:val>
                                        </p:tav>
                                      </p:tavLst>
                                    </p:anim>
                                    <p:anim calcmode="lin" valueType="num">
                                      <p:cBhvr>
                                        <p:cTn id="14" dur="1000" fill="hold"/>
                                        <p:tgtEl>
                                          <p:spTgt spid="10"/>
                                        </p:tgtEl>
                                        <p:attrNameLst>
                                          <p:attrName>style.rotation</p:attrName>
                                        </p:attrNameLst>
                                      </p:cBhvr>
                                      <p:tavLst>
                                        <p:tav tm="0">
                                          <p:val>
                                            <p:fltVal val="90"/>
                                          </p:val>
                                        </p:tav>
                                        <p:tav tm="100000">
                                          <p:val>
                                            <p:fltVal val="0"/>
                                          </p:val>
                                        </p:tav>
                                      </p:tavLst>
                                    </p:anim>
                                    <p:animEffect transition="in" filter="fade">
                                      <p:cBhvr>
                                        <p:cTn id="15"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1" descr="BS00606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84648" y="958890"/>
            <a:ext cx="2016125" cy="1173966"/>
          </a:xfrm>
          <a:prstGeom prst="rect">
            <a:avLst/>
          </a:prstGeom>
          <a:noFill/>
          <a:extLst>
            <a:ext uri="{909E8E84-426E-40DD-AFC4-6F175D3DCCD1}">
              <a14:hiddenFill xmlns:a14="http://schemas.microsoft.com/office/drawing/2010/main">
                <a:solidFill>
                  <a:srgbClr val="FFFFFF"/>
                </a:solidFill>
              </a14:hiddenFill>
            </a:ext>
          </a:extLst>
        </p:spPr>
      </p:pic>
      <p:sp>
        <p:nvSpPr>
          <p:cNvPr id="4" name="矩形 3"/>
          <p:cNvSpPr/>
          <p:nvPr/>
        </p:nvSpPr>
        <p:spPr>
          <a:xfrm>
            <a:off x="4088904" y="1544826"/>
            <a:ext cx="3888432" cy="461665"/>
          </a:xfrm>
          <a:prstGeom prst="rect">
            <a:avLst/>
          </a:prstGeom>
        </p:spPr>
        <p:txBody>
          <a:bodyPr wrap="square">
            <a:spAutoFit/>
          </a:bodyPr>
          <a:lstStyle/>
          <a:p>
            <a:r>
              <a:rPr lang="zh-CN" altLang="en-US" sz="2400" dirty="0" smtClean="0">
                <a:solidFill>
                  <a:schemeClr val="tx1">
                    <a:lumMod val="85000"/>
                    <a:lumOff val="15000"/>
                  </a:schemeClr>
                </a:solidFill>
                <a:latin typeface="华文琥珀" panose="02010800040101010101" pitchFamily="2" charset="-122"/>
                <a:ea typeface="华文琥珀" panose="02010800040101010101" pitchFamily="2" charset="-122"/>
              </a:rPr>
              <a:t>非法放贷有哪些表现形式？ </a:t>
            </a:r>
            <a:endParaRPr lang="zh-CN" altLang="en-US" sz="2400" dirty="0">
              <a:solidFill>
                <a:schemeClr val="tx1">
                  <a:lumMod val="85000"/>
                  <a:lumOff val="15000"/>
                </a:schemeClr>
              </a:solidFill>
              <a:latin typeface="华文琥珀" panose="02010800040101010101" pitchFamily="2" charset="-122"/>
              <a:ea typeface="华文琥珀" panose="02010800040101010101" pitchFamily="2" charset="-122"/>
            </a:endParaRPr>
          </a:p>
        </p:txBody>
      </p:sp>
      <p:pic>
        <p:nvPicPr>
          <p:cNvPr id="9218" name="Picture 2" descr="C:\Program Files\Microsoft Office\MEDIA\OFFICE14\Lines\BD14710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472" y="2132856"/>
            <a:ext cx="9505056" cy="158418"/>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23"/>
          <p:cNvSpPr>
            <a:spLocks noChangeArrowheads="1"/>
          </p:cNvSpPr>
          <p:nvPr/>
        </p:nvSpPr>
        <p:spPr bwMode="auto">
          <a:xfrm>
            <a:off x="865187" y="357188"/>
            <a:ext cx="696813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nchor="ctr"/>
          <a:lstStyle>
            <a:lvl1pPr algn="ctr">
              <a:defRPr b="1">
                <a:solidFill>
                  <a:schemeClr val="bg1"/>
                </a:solidFill>
                <a:latin typeface="Arial" pitchFamily="34" charset="0"/>
                <a:ea typeface="新宋体" pitchFamily="49" charset="-122"/>
              </a:defRPr>
            </a:lvl1pPr>
            <a:lvl2pPr marL="742950" indent="-285750" algn="ctr">
              <a:defRPr b="1">
                <a:solidFill>
                  <a:schemeClr val="bg1"/>
                </a:solidFill>
                <a:latin typeface="Arial" pitchFamily="34" charset="0"/>
                <a:ea typeface="新宋体" pitchFamily="49" charset="-122"/>
              </a:defRPr>
            </a:lvl2pPr>
            <a:lvl3pPr marL="1143000" indent="-228600" algn="ctr">
              <a:defRPr b="1">
                <a:solidFill>
                  <a:schemeClr val="bg1"/>
                </a:solidFill>
                <a:latin typeface="Arial" pitchFamily="34" charset="0"/>
                <a:ea typeface="新宋体" pitchFamily="49" charset="-122"/>
              </a:defRPr>
            </a:lvl3pPr>
            <a:lvl4pPr marL="1600200" indent="-228600" algn="ctr">
              <a:defRPr b="1">
                <a:solidFill>
                  <a:schemeClr val="bg1"/>
                </a:solidFill>
                <a:latin typeface="Arial" pitchFamily="34" charset="0"/>
                <a:ea typeface="新宋体" pitchFamily="49" charset="-122"/>
              </a:defRPr>
            </a:lvl4pPr>
            <a:lvl5pPr marL="2057400" indent="-228600" algn="ctr">
              <a:defRPr b="1">
                <a:solidFill>
                  <a:schemeClr val="bg1"/>
                </a:solidFill>
                <a:latin typeface="Arial" pitchFamily="34" charset="0"/>
                <a:ea typeface="新宋体" pitchFamily="49" charset="-122"/>
              </a:defRPr>
            </a:lvl5pPr>
            <a:lvl6pPr marL="2514600" indent="-228600" algn="ctr" fontAlgn="base">
              <a:spcBef>
                <a:spcPct val="0"/>
              </a:spcBef>
              <a:spcAft>
                <a:spcPct val="0"/>
              </a:spcAft>
              <a:defRPr b="1">
                <a:solidFill>
                  <a:schemeClr val="bg1"/>
                </a:solidFill>
                <a:latin typeface="Arial" pitchFamily="34" charset="0"/>
                <a:ea typeface="新宋体" pitchFamily="49" charset="-122"/>
              </a:defRPr>
            </a:lvl6pPr>
            <a:lvl7pPr marL="2971800" indent="-228600" algn="ctr" fontAlgn="base">
              <a:spcBef>
                <a:spcPct val="0"/>
              </a:spcBef>
              <a:spcAft>
                <a:spcPct val="0"/>
              </a:spcAft>
              <a:defRPr b="1">
                <a:solidFill>
                  <a:schemeClr val="bg1"/>
                </a:solidFill>
                <a:latin typeface="Arial" pitchFamily="34" charset="0"/>
                <a:ea typeface="新宋体" pitchFamily="49" charset="-122"/>
              </a:defRPr>
            </a:lvl7pPr>
            <a:lvl8pPr marL="3429000" indent="-228600" algn="ctr" fontAlgn="base">
              <a:spcBef>
                <a:spcPct val="0"/>
              </a:spcBef>
              <a:spcAft>
                <a:spcPct val="0"/>
              </a:spcAft>
              <a:defRPr b="1">
                <a:solidFill>
                  <a:schemeClr val="bg1"/>
                </a:solidFill>
                <a:latin typeface="Arial" pitchFamily="34" charset="0"/>
                <a:ea typeface="新宋体" pitchFamily="49" charset="-122"/>
              </a:defRPr>
            </a:lvl8pPr>
            <a:lvl9pPr marL="3886200" indent="-228600" algn="ctr" fontAlgn="base">
              <a:spcBef>
                <a:spcPct val="0"/>
              </a:spcBef>
              <a:spcAft>
                <a:spcPct val="0"/>
              </a:spcAft>
              <a:defRPr b="1">
                <a:solidFill>
                  <a:schemeClr val="bg1"/>
                </a:solidFill>
                <a:latin typeface="Arial" pitchFamily="34" charset="0"/>
                <a:ea typeface="新宋体" pitchFamily="49" charset="-122"/>
              </a:defRPr>
            </a:lvl9pPr>
          </a:lstStyle>
          <a:p>
            <a:pPr eaLnBrk="0" latinLnBrk="1" hangingPunct="0">
              <a:lnSpc>
                <a:spcPct val="90000"/>
              </a:lnSpc>
            </a:pPr>
            <a:r>
              <a:rPr lang="zh-CN" altLang="en-US" sz="2200" dirty="0">
                <a:solidFill>
                  <a:srgbClr val="663300"/>
                </a:solidFill>
                <a:ea typeface="微软雅黑" pitchFamily="34" charset="-122"/>
              </a:rPr>
              <a:t>防范非法金融</a:t>
            </a:r>
            <a:r>
              <a:rPr lang="zh-CN" altLang="en-US" sz="2200" dirty="0" smtClean="0">
                <a:solidFill>
                  <a:srgbClr val="663300"/>
                </a:solidFill>
                <a:ea typeface="微软雅黑" pitchFamily="34" charset="-122"/>
              </a:rPr>
              <a:t>活动</a:t>
            </a:r>
            <a:r>
              <a:rPr lang="zh-CN" altLang="en-US" sz="2200" dirty="0" smtClean="0">
                <a:solidFill>
                  <a:srgbClr val="663300"/>
                </a:solidFill>
                <a:ea typeface="微软雅黑" pitchFamily="34" charset="-122"/>
              </a:rPr>
              <a:t>警示宣传</a:t>
            </a:r>
            <a:endParaRPr lang="en-US" altLang="zh-CN" sz="2200" dirty="0">
              <a:solidFill>
                <a:srgbClr val="663300"/>
              </a:solidFill>
              <a:ea typeface="微软雅黑" pitchFamily="34" charset="-122"/>
            </a:endParaRPr>
          </a:p>
        </p:txBody>
      </p:sp>
      <p:pic>
        <p:nvPicPr>
          <p:cNvPr id="15" name="Picture 1" descr="D:\Presentation\蓝色1D商务小人_ppt宝藏_www.pptbz_1_09.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0" y="159170"/>
            <a:ext cx="86518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2" descr="D:\Presentation\蓝色1D商务小人_ppt宝藏_www.pptbz_1_01.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33320" y="333375"/>
            <a:ext cx="4318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圆角矩形 8"/>
          <p:cNvSpPr/>
          <p:nvPr/>
        </p:nvSpPr>
        <p:spPr>
          <a:xfrm>
            <a:off x="272480" y="2420888"/>
            <a:ext cx="9433048" cy="4032448"/>
          </a:xfrm>
          <a:prstGeom prst="roundRect">
            <a:avLst/>
          </a:prstGeom>
          <a:solidFill>
            <a:srgbClr val="92D050">
              <a:alpha val="25000"/>
            </a:srgb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dirty="0">
                <a:solidFill>
                  <a:schemeClr val="accent4">
                    <a:lumMod val="75000"/>
                    <a:lumOff val="25000"/>
                  </a:schemeClr>
                </a:solidFill>
                <a:latin typeface="华文新魏" panose="02010800040101010101" pitchFamily="2" charset="-122"/>
                <a:ea typeface="华文新魏" panose="02010800040101010101" pitchFamily="2" charset="-122"/>
              </a:rPr>
              <a:t>1</a:t>
            </a:r>
            <a:r>
              <a:rPr lang="en-US" altLang="zh-CN" dirty="0" smtClean="0">
                <a:solidFill>
                  <a:schemeClr val="accent4">
                    <a:lumMod val="75000"/>
                    <a:lumOff val="25000"/>
                  </a:schemeClr>
                </a:solidFill>
                <a:latin typeface="华文新魏" panose="02010800040101010101" pitchFamily="2" charset="-122"/>
                <a:ea typeface="华文新魏" panose="02010800040101010101" pitchFamily="2" charset="-122"/>
              </a:rPr>
              <a:t>.</a:t>
            </a:r>
            <a:r>
              <a:rPr lang="zh-CN" altLang="en-US" smtClean="0">
                <a:solidFill>
                  <a:schemeClr val="accent4">
                    <a:lumMod val="75000"/>
                    <a:lumOff val="25000"/>
                  </a:schemeClr>
                </a:solidFill>
                <a:latin typeface="华文新魏" panose="02010800040101010101" pitchFamily="2" charset="-122"/>
                <a:ea typeface="华文新魏" panose="02010800040101010101" pitchFamily="2" charset="-122"/>
              </a:rPr>
              <a:t>违反国家规定，未经监管部门批准，或者超越经营范围，以营利为目的，经常性地向社会不特定对象发放贷款，扰乱金融市场秩序</a:t>
            </a:r>
            <a:r>
              <a:rPr lang="zh-CN" altLang="zh-CN" smtClean="0">
                <a:solidFill>
                  <a:schemeClr val="accent4">
                    <a:lumMod val="75000"/>
                    <a:lumOff val="25000"/>
                  </a:schemeClr>
                </a:solidFill>
                <a:latin typeface="华文新魏" panose="02010800040101010101" pitchFamily="2" charset="-122"/>
                <a:ea typeface="华文新魏" panose="02010800040101010101" pitchFamily="2" charset="-122"/>
              </a:rPr>
              <a:t>。</a:t>
            </a:r>
            <a:endParaRPr lang="zh-CN" altLang="zh-CN" dirty="0">
              <a:solidFill>
                <a:schemeClr val="accent4">
                  <a:lumMod val="75000"/>
                  <a:lumOff val="25000"/>
                </a:schemeClr>
              </a:solidFill>
              <a:latin typeface="华文新魏" panose="02010800040101010101" pitchFamily="2" charset="-122"/>
              <a:ea typeface="华文新魏" panose="02010800040101010101" pitchFamily="2" charset="-122"/>
            </a:endParaRPr>
          </a:p>
          <a:p>
            <a:r>
              <a:rPr lang="en-US" altLang="zh-CN" dirty="0">
                <a:solidFill>
                  <a:schemeClr val="accent4">
                    <a:lumMod val="75000"/>
                    <a:lumOff val="25000"/>
                  </a:schemeClr>
                </a:solidFill>
                <a:latin typeface="华文新魏" panose="02010800040101010101" pitchFamily="2" charset="-122"/>
                <a:ea typeface="华文新魏" panose="02010800040101010101" pitchFamily="2" charset="-122"/>
              </a:rPr>
              <a:t>2.</a:t>
            </a:r>
            <a:r>
              <a:rPr lang="zh-CN" altLang="zh-CN" dirty="0">
                <a:solidFill>
                  <a:schemeClr val="accent4">
                    <a:lumMod val="75000"/>
                    <a:lumOff val="25000"/>
                  </a:schemeClr>
                </a:solidFill>
                <a:latin typeface="华文新魏" panose="02010800040101010101" pitchFamily="2" charset="-122"/>
                <a:ea typeface="华文新魏" panose="02010800040101010101" pitchFamily="2" charset="-122"/>
              </a:rPr>
              <a:t>具有无场景依托、无指定用途、无客户群体限定等特征的“现金贷”活动。</a:t>
            </a:r>
          </a:p>
          <a:p>
            <a:r>
              <a:rPr lang="en-US" altLang="zh-CN" dirty="0">
                <a:solidFill>
                  <a:schemeClr val="accent4">
                    <a:lumMod val="75000"/>
                    <a:lumOff val="25000"/>
                  </a:schemeClr>
                </a:solidFill>
                <a:latin typeface="华文新魏" panose="02010800040101010101" pitchFamily="2" charset="-122"/>
                <a:ea typeface="华文新魏" panose="02010800040101010101" pitchFamily="2" charset="-122"/>
              </a:rPr>
              <a:t>3.</a:t>
            </a:r>
            <a:r>
              <a:rPr lang="zh-CN" altLang="zh-CN" dirty="0">
                <a:solidFill>
                  <a:schemeClr val="accent4">
                    <a:lumMod val="75000"/>
                    <a:lumOff val="25000"/>
                  </a:schemeClr>
                </a:solidFill>
                <a:latin typeface="华文新魏" panose="02010800040101010101" pitchFamily="2" charset="-122"/>
                <a:ea typeface="华文新魏" panose="02010800040101010101" pitchFamily="2" charset="-122"/>
              </a:rPr>
              <a:t>采取虚假宣传、降低贷款门槛、隐瞒实际资费标准等不合规手段诱导学生过度消费或面向在校学生非法发放贷款的“校园贷”活动。</a:t>
            </a:r>
          </a:p>
          <a:p>
            <a:r>
              <a:rPr lang="en-US" altLang="zh-CN" dirty="0">
                <a:solidFill>
                  <a:schemeClr val="accent4">
                    <a:lumMod val="75000"/>
                    <a:lumOff val="25000"/>
                  </a:schemeClr>
                </a:solidFill>
                <a:latin typeface="华文新魏" panose="02010800040101010101" pitchFamily="2" charset="-122"/>
                <a:ea typeface="华文新魏" panose="02010800040101010101" pitchFamily="2" charset="-122"/>
              </a:rPr>
              <a:t>4.</a:t>
            </a:r>
            <a:r>
              <a:rPr lang="zh-CN" altLang="zh-CN" dirty="0">
                <a:solidFill>
                  <a:schemeClr val="accent4">
                    <a:lumMod val="75000"/>
                    <a:lumOff val="25000"/>
                  </a:schemeClr>
                </a:solidFill>
                <a:latin typeface="华文新魏" panose="02010800040101010101" pitchFamily="2" charset="-122"/>
                <a:ea typeface="华文新魏" panose="02010800040101010101" pitchFamily="2" charset="-122"/>
              </a:rPr>
              <a:t>以民间借贷为幌子，通过“虚增债务”“伪造证据”“恶意制造违约”“收取高额费用”等方式非法侵占财物的“套路贷”诈骗活动。</a:t>
            </a:r>
          </a:p>
          <a:p>
            <a:r>
              <a:rPr lang="en-US" altLang="zh-CN" dirty="0">
                <a:solidFill>
                  <a:schemeClr val="accent4">
                    <a:lumMod val="75000"/>
                    <a:lumOff val="25000"/>
                  </a:schemeClr>
                </a:solidFill>
                <a:latin typeface="华文新魏" panose="02010800040101010101" pitchFamily="2" charset="-122"/>
                <a:ea typeface="华文新魏" panose="02010800040101010101" pitchFamily="2" charset="-122"/>
              </a:rPr>
              <a:t>5.</a:t>
            </a:r>
            <a:r>
              <a:rPr lang="zh-CN" altLang="zh-CN" dirty="0">
                <a:solidFill>
                  <a:schemeClr val="accent4">
                    <a:lumMod val="75000"/>
                    <a:lumOff val="25000"/>
                  </a:schemeClr>
                </a:solidFill>
                <a:latin typeface="华文新魏" panose="02010800040101010101" pitchFamily="2" charset="-122"/>
                <a:ea typeface="华文新魏" panose="02010800040101010101" pitchFamily="2" charset="-122"/>
              </a:rPr>
              <a:t>利用非法集资资金发放民间贷款的。</a:t>
            </a:r>
          </a:p>
          <a:p>
            <a:r>
              <a:rPr lang="en-US" altLang="zh-CN" dirty="0">
                <a:solidFill>
                  <a:schemeClr val="accent4">
                    <a:lumMod val="75000"/>
                    <a:lumOff val="25000"/>
                  </a:schemeClr>
                </a:solidFill>
                <a:latin typeface="华文新魏" panose="02010800040101010101" pitchFamily="2" charset="-122"/>
                <a:ea typeface="华文新魏" panose="02010800040101010101" pitchFamily="2" charset="-122"/>
              </a:rPr>
              <a:t>6.</a:t>
            </a:r>
            <a:r>
              <a:rPr lang="zh-CN" altLang="zh-CN" dirty="0">
                <a:solidFill>
                  <a:schemeClr val="accent4">
                    <a:lumMod val="75000"/>
                    <a:lumOff val="25000"/>
                  </a:schemeClr>
                </a:solidFill>
                <a:latin typeface="华文新魏" panose="02010800040101010101" pitchFamily="2" charset="-122"/>
                <a:ea typeface="华文新魏" panose="02010800040101010101" pitchFamily="2" charset="-122"/>
              </a:rPr>
              <a:t>以故意伤害、非法拘禁、侮辱、恐吓、威胁、骚扰等非法手段催收贷款的。</a:t>
            </a:r>
          </a:p>
          <a:p>
            <a:r>
              <a:rPr lang="en-US" altLang="zh-CN" dirty="0">
                <a:solidFill>
                  <a:schemeClr val="accent4">
                    <a:lumMod val="75000"/>
                    <a:lumOff val="25000"/>
                  </a:schemeClr>
                </a:solidFill>
                <a:latin typeface="华文新魏" panose="02010800040101010101" pitchFamily="2" charset="-122"/>
                <a:ea typeface="华文新魏" panose="02010800040101010101" pitchFamily="2" charset="-122"/>
              </a:rPr>
              <a:t>7.</a:t>
            </a:r>
            <a:r>
              <a:rPr lang="zh-CN" altLang="zh-CN" dirty="0">
                <a:solidFill>
                  <a:schemeClr val="accent4">
                    <a:lumMod val="75000"/>
                    <a:lumOff val="25000"/>
                  </a:schemeClr>
                </a:solidFill>
                <a:latin typeface="华文新魏" panose="02010800040101010101" pitchFamily="2" charset="-122"/>
                <a:ea typeface="华文新魏" panose="02010800040101010101" pitchFamily="2" charset="-122"/>
              </a:rPr>
              <a:t>利用黑恶势力开展或协助开展放贷业务的。</a:t>
            </a:r>
          </a:p>
          <a:p>
            <a:r>
              <a:rPr lang="en-US" altLang="zh-CN" dirty="0">
                <a:solidFill>
                  <a:schemeClr val="accent4">
                    <a:lumMod val="75000"/>
                    <a:lumOff val="25000"/>
                  </a:schemeClr>
                </a:solidFill>
                <a:latin typeface="华文新魏" panose="02010800040101010101" pitchFamily="2" charset="-122"/>
                <a:ea typeface="华文新魏" panose="02010800040101010101" pitchFamily="2" charset="-122"/>
              </a:rPr>
              <a:t>8.</a:t>
            </a:r>
            <a:r>
              <a:rPr lang="zh-CN" altLang="zh-CN" dirty="0">
                <a:solidFill>
                  <a:schemeClr val="accent4">
                    <a:lumMod val="75000"/>
                    <a:lumOff val="25000"/>
                  </a:schemeClr>
                </a:solidFill>
                <a:latin typeface="华文新魏" panose="02010800040101010101" pitchFamily="2" charset="-122"/>
                <a:ea typeface="华文新魏" panose="02010800040101010101" pitchFamily="2" charset="-122"/>
              </a:rPr>
              <a:t>套取金融机构信贷资金，再高利转贷的。</a:t>
            </a:r>
          </a:p>
          <a:p>
            <a:r>
              <a:rPr lang="en-US" altLang="zh-CN" dirty="0">
                <a:solidFill>
                  <a:schemeClr val="accent4">
                    <a:lumMod val="75000"/>
                    <a:lumOff val="25000"/>
                  </a:schemeClr>
                </a:solidFill>
                <a:latin typeface="华文新魏" panose="02010800040101010101" pitchFamily="2" charset="-122"/>
                <a:ea typeface="华文新魏" panose="02010800040101010101" pitchFamily="2" charset="-122"/>
              </a:rPr>
              <a:t>9.</a:t>
            </a:r>
            <a:r>
              <a:rPr lang="zh-CN" altLang="zh-CN" dirty="0">
                <a:solidFill>
                  <a:schemeClr val="accent4">
                    <a:lumMod val="75000"/>
                    <a:lumOff val="25000"/>
                  </a:schemeClr>
                </a:solidFill>
                <a:latin typeface="华文新魏" panose="02010800040101010101" pitchFamily="2" charset="-122"/>
                <a:ea typeface="华文新魏" panose="02010800040101010101" pitchFamily="2" charset="-122"/>
              </a:rPr>
              <a:t>其他非法放贷行为。</a:t>
            </a:r>
            <a:endParaRPr lang="zh-CN" altLang="en-US" dirty="0">
              <a:solidFill>
                <a:schemeClr val="accent4">
                  <a:lumMod val="75000"/>
                  <a:lumOff val="25000"/>
                </a:schemeClr>
              </a:solidFill>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3271609190"/>
      </p:ext>
    </p:extLst>
  </p:cSld>
  <p:clrMapOvr>
    <a:masterClrMapping/>
  </p:clrMapOvr>
  <p:transition spd="slow" advTm="14449">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16" presetClass="entr" presetSubtype="21" fill="hold" grpId="0" nodeType="after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1000"/>
                                        <p:tgtEl>
                                          <p:spTgt spid="4"/>
                                        </p:tgtEl>
                                      </p:cBhvr>
                                    </p:animEffect>
                                  </p:childTnLst>
                                </p:cTn>
                              </p:par>
                            </p:childTnLst>
                          </p:cTn>
                        </p:par>
                        <p:par>
                          <p:cTn id="13" fill="hold">
                            <p:stCondLst>
                              <p:cond delay="2000"/>
                            </p:stCondLst>
                            <p:childTnLst>
                              <p:par>
                                <p:cTn id="14" presetID="6" presetClass="entr" presetSubtype="16" fill="hold" nodeType="afterEffect">
                                  <p:stCondLst>
                                    <p:cond delay="0"/>
                                  </p:stCondLst>
                                  <p:childTnLst>
                                    <p:set>
                                      <p:cBhvr>
                                        <p:cTn id="15" dur="1" fill="hold">
                                          <p:stCondLst>
                                            <p:cond delay="0"/>
                                          </p:stCondLst>
                                        </p:cTn>
                                        <p:tgtEl>
                                          <p:spTgt spid="9218"/>
                                        </p:tgtEl>
                                        <p:attrNameLst>
                                          <p:attrName>style.visibility</p:attrName>
                                        </p:attrNameLst>
                                      </p:cBhvr>
                                      <p:to>
                                        <p:strVal val="visible"/>
                                      </p:to>
                                    </p:set>
                                    <p:animEffect transition="in" filter="circle(in)">
                                      <p:cBhvr>
                                        <p:cTn id="16" dur="15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6" name="Picture 4" descr="C:\Program Files\Microsoft Office\MEDIA\OFFICE14\Lines\BD10256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0472" y="1616798"/>
            <a:ext cx="9361040" cy="156018"/>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9" descr="PE02484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36576" y="980728"/>
            <a:ext cx="2052638" cy="715077"/>
          </a:xfrm>
          <a:prstGeom prst="rect">
            <a:avLst/>
          </a:prstGeom>
          <a:noFill/>
          <a:extLst>
            <a:ext uri="{909E8E84-426E-40DD-AFC4-6F175D3DCCD1}">
              <a14:hiddenFill xmlns:a14="http://schemas.microsoft.com/office/drawing/2010/main">
                <a:solidFill>
                  <a:srgbClr val="FFFFFF"/>
                </a:solidFill>
              </a14:hiddenFill>
            </a:ext>
          </a:extLst>
        </p:spPr>
      </p:pic>
      <p:sp>
        <p:nvSpPr>
          <p:cNvPr id="13" name="Rectangle 23"/>
          <p:cNvSpPr>
            <a:spLocks noChangeArrowheads="1"/>
          </p:cNvSpPr>
          <p:nvPr/>
        </p:nvSpPr>
        <p:spPr bwMode="auto">
          <a:xfrm>
            <a:off x="865187" y="357188"/>
            <a:ext cx="696813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nchor="ctr"/>
          <a:lstStyle>
            <a:lvl1pPr algn="ctr">
              <a:defRPr b="1">
                <a:solidFill>
                  <a:schemeClr val="bg1"/>
                </a:solidFill>
                <a:latin typeface="Arial" pitchFamily="34" charset="0"/>
                <a:ea typeface="新宋体" pitchFamily="49" charset="-122"/>
              </a:defRPr>
            </a:lvl1pPr>
            <a:lvl2pPr marL="742950" indent="-285750" algn="ctr">
              <a:defRPr b="1">
                <a:solidFill>
                  <a:schemeClr val="bg1"/>
                </a:solidFill>
                <a:latin typeface="Arial" pitchFamily="34" charset="0"/>
                <a:ea typeface="新宋体" pitchFamily="49" charset="-122"/>
              </a:defRPr>
            </a:lvl2pPr>
            <a:lvl3pPr marL="1143000" indent="-228600" algn="ctr">
              <a:defRPr b="1">
                <a:solidFill>
                  <a:schemeClr val="bg1"/>
                </a:solidFill>
                <a:latin typeface="Arial" pitchFamily="34" charset="0"/>
                <a:ea typeface="新宋体" pitchFamily="49" charset="-122"/>
              </a:defRPr>
            </a:lvl3pPr>
            <a:lvl4pPr marL="1600200" indent="-228600" algn="ctr">
              <a:defRPr b="1">
                <a:solidFill>
                  <a:schemeClr val="bg1"/>
                </a:solidFill>
                <a:latin typeface="Arial" pitchFamily="34" charset="0"/>
                <a:ea typeface="新宋体" pitchFamily="49" charset="-122"/>
              </a:defRPr>
            </a:lvl4pPr>
            <a:lvl5pPr marL="2057400" indent="-228600" algn="ctr">
              <a:defRPr b="1">
                <a:solidFill>
                  <a:schemeClr val="bg1"/>
                </a:solidFill>
                <a:latin typeface="Arial" pitchFamily="34" charset="0"/>
                <a:ea typeface="新宋体" pitchFamily="49" charset="-122"/>
              </a:defRPr>
            </a:lvl5pPr>
            <a:lvl6pPr marL="2514600" indent="-228600" algn="ctr" fontAlgn="base">
              <a:spcBef>
                <a:spcPct val="0"/>
              </a:spcBef>
              <a:spcAft>
                <a:spcPct val="0"/>
              </a:spcAft>
              <a:defRPr b="1">
                <a:solidFill>
                  <a:schemeClr val="bg1"/>
                </a:solidFill>
                <a:latin typeface="Arial" pitchFamily="34" charset="0"/>
                <a:ea typeface="新宋体" pitchFamily="49" charset="-122"/>
              </a:defRPr>
            </a:lvl6pPr>
            <a:lvl7pPr marL="2971800" indent="-228600" algn="ctr" fontAlgn="base">
              <a:spcBef>
                <a:spcPct val="0"/>
              </a:spcBef>
              <a:spcAft>
                <a:spcPct val="0"/>
              </a:spcAft>
              <a:defRPr b="1">
                <a:solidFill>
                  <a:schemeClr val="bg1"/>
                </a:solidFill>
                <a:latin typeface="Arial" pitchFamily="34" charset="0"/>
                <a:ea typeface="新宋体" pitchFamily="49" charset="-122"/>
              </a:defRPr>
            </a:lvl7pPr>
            <a:lvl8pPr marL="3429000" indent="-228600" algn="ctr" fontAlgn="base">
              <a:spcBef>
                <a:spcPct val="0"/>
              </a:spcBef>
              <a:spcAft>
                <a:spcPct val="0"/>
              </a:spcAft>
              <a:defRPr b="1">
                <a:solidFill>
                  <a:schemeClr val="bg1"/>
                </a:solidFill>
                <a:latin typeface="Arial" pitchFamily="34" charset="0"/>
                <a:ea typeface="新宋体" pitchFamily="49" charset="-122"/>
              </a:defRPr>
            </a:lvl8pPr>
            <a:lvl9pPr marL="3886200" indent="-228600" algn="ctr" fontAlgn="base">
              <a:spcBef>
                <a:spcPct val="0"/>
              </a:spcBef>
              <a:spcAft>
                <a:spcPct val="0"/>
              </a:spcAft>
              <a:defRPr b="1">
                <a:solidFill>
                  <a:schemeClr val="bg1"/>
                </a:solidFill>
                <a:latin typeface="Arial" pitchFamily="34" charset="0"/>
                <a:ea typeface="新宋体" pitchFamily="49" charset="-122"/>
              </a:defRPr>
            </a:lvl9pPr>
          </a:lstStyle>
          <a:p>
            <a:pPr eaLnBrk="0" latinLnBrk="1" hangingPunct="0">
              <a:lnSpc>
                <a:spcPct val="90000"/>
              </a:lnSpc>
            </a:pPr>
            <a:r>
              <a:rPr lang="zh-CN" altLang="en-US" sz="2200" dirty="0">
                <a:solidFill>
                  <a:srgbClr val="663300"/>
                </a:solidFill>
                <a:ea typeface="微软雅黑" pitchFamily="34" charset="-122"/>
              </a:rPr>
              <a:t>防范非法金融</a:t>
            </a:r>
            <a:r>
              <a:rPr lang="zh-CN" altLang="en-US" sz="2200" dirty="0" smtClean="0">
                <a:solidFill>
                  <a:srgbClr val="663300"/>
                </a:solidFill>
                <a:ea typeface="微软雅黑" pitchFamily="34" charset="-122"/>
              </a:rPr>
              <a:t>活动警示宣传</a:t>
            </a:r>
            <a:endParaRPr lang="en-US" altLang="zh-CN" sz="2200" dirty="0">
              <a:solidFill>
                <a:srgbClr val="663300"/>
              </a:solidFill>
              <a:ea typeface="微软雅黑" pitchFamily="34" charset="-122"/>
            </a:endParaRPr>
          </a:p>
        </p:txBody>
      </p:sp>
      <p:pic>
        <p:nvPicPr>
          <p:cNvPr id="14" name="Picture 1" descr="D:\Presentation\蓝色1D商务小人_ppt宝藏_www.pptbz_1_09.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0" y="159170"/>
            <a:ext cx="86518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 name="Picture 2" descr="D:\Presentation\蓝色1D商务小人_ppt宝藏_www.pptbz_1_01.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33320" y="333375"/>
            <a:ext cx="4318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 name="矩形 15"/>
          <p:cNvSpPr/>
          <p:nvPr/>
        </p:nvSpPr>
        <p:spPr>
          <a:xfrm>
            <a:off x="3800872" y="1083161"/>
            <a:ext cx="4032448" cy="461665"/>
          </a:xfrm>
          <a:prstGeom prst="rect">
            <a:avLst/>
          </a:prstGeom>
        </p:spPr>
        <p:txBody>
          <a:bodyPr wrap="square">
            <a:spAutoFit/>
          </a:bodyPr>
          <a:lstStyle/>
          <a:p>
            <a:r>
              <a:rPr lang="zh-CN" altLang="en-US" sz="2400" dirty="0" smtClean="0">
                <a:solidFill>
                  <a:schemeClr val="tx1">
                    <a:lumMod val="85000"/>
                    <a:lumOff val="15000"/>
                  </a:schemeClr>
                </a:solidFill>
                <a:latin typeface="华文琥珀" panose="02010800040101010101" pitchFamily="2" charset="-122"/>
                <a:ea typeface="华文琥珀" panose="02010800040101010101" pitchFamily="2" charset="-122"/>
              </a:rPr>
              <a:t>金融诈骗有哪些表现形式？ </a:t>
            </a:r>
            <a:endParaRPr lang="zh-CN" altLang="en-US" sz="2400" dirty="0">
              <a:solidFill>
                <a:schemeClr val="tx1">
                  <a:lumMod val="85000"/>
                  <a:lumOff val="15000"/>
                </a:schemeClr>
              </a:solidFill>
              <a:latin typeface="华文琥珀" panose="02010800040101010101" pitchFamily="2" charset="-122"/>
              <a:ea typeface="华文琥珀" panose="02010800040101010101" pitchFamily="2" charset="-122"/>
            </a:endParaRPr>
          </a:p>
        </p:txBody>
      </p:sp>
      <p:sp>
        <p:nvSpPr>
          <p:cNvPr id="2" name="圆角矩形 1"/>
          <p:cNvSpPr/>
          <p:nvPr/>
        </p:nvSpPr>
        <p:spPr>
          <a:xfrm>
            <a:off x="288577" y="1772816"/>
            <a:ext cx="9272935" cy="4752528"/>
          </a:xfrm>
          <a:prstGeom prst="roundRect">
            <a:avLst/>
          </a:prstGeom>
          <a:solidFill>
            <a:srgbClr val="92D050">
              <a:alpha val="25000"/>
            </a:srgb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000" dirty="0">
                <a:solidFill>
                  <a:srgbClr val="663300"/>
                </a:solidFill>
                <a:latin typeface="华文楷体" panose="02010600040101010101" pitchFamily="2" charset="-122"/>
                <a:ea typeface="华文楷体" panose="02010600040101010101" pitchFamily="2" charset="-122"/>
              </a:rPr>
              <a:t> </a:t>
            </a:r>
            <a:r>
              <a:rPr lang="en-US" altLang="zh-CN" sz="2000" dirty="0" smtClean="0">
                <a:solidFill>
                  <a:srgbClr val="663300"/>
                </a:solidFill>
                <a:latin typeface="华文楷体" panose="02010600040101010101" pitchFamily="2" charset="-122"/>
                <a:ea typeface="华文楷体" panose="02010600040101010101" pitchFamily="2" charset="-122"/>
              </a:rPr>
              <a:t>   1</a:t>
            </a:r>
            <a:r>
              <a:rPr lang="en-US" altLang="zh-CN" sz="2000" dirty="0">
                <a:solidFill>
                  <a:srgbClr val="663300"/>
                </a:solidFill>
                <a:latin typeface="华文楷体" panose="02010600040101010101" pitchFamily="2" charset="-122"/>
                <a:ea typeface="华文楷体" panose="02010600040101010101" pitchFamily="2" charset="-122"/>
              </a:rPr>
              <a:t>.</a:t>
            </a:r>
            <a:r>
              <a:rPr lang="zh-CN" altLang="zh-CN" sz="2000" dirty="0">
                <a:solidFill>
                  <a:srgbClr val="663300"/>
                </a:solidFill>
                <a:latin typeface="华文楷体" panose="02010600040101010101" pitchFamily="2" charset="-122"/>
                <a:ea typeface="华文楷体" panose="02010600040101010101" pitchFamily="2" charset="-122"/>
              </a:rPr>
              <a:t>贷款领域。使用虚假抵质押物或超出抵质押物价值骗取贷款；使用虚假的批准立项文件、营业执照、财务报告、担保书、权属证明、债权凭证等证明文件骗取贷款；假借他人或单位名义骗取贷款的；使用虚假的经济合同骗取贷款</a:t>
            </a:r>
            <a:r>
              <a:rPr lang="zh-CN" altLang="zh-CN" sz="2000" dirty="0" smtClean="0">
                <a:solidFill>
                  <a:srgbClr val="663300"/>
                </a:solidFill>
                <a:latin typeface="华文楷体" panose="02010600040101010101" pitchFamily="2" charset="-122"/>
                <a:ea typeface="华文楷体" panose="02010600040101010101" pitchFamily="2" charset="-122"/>
              </a:rPr>
              <a:t>。</a:t>
            </a:r>
            <a:endParaRPr lang="en-US" altLang="zh-CN" sz="2000" dirty="0" smtClean="0">
              <a:solidFill>
                <a:srgbClr val="663300"/>
              </a:solidFill>
              <a:latin typeface="华文楷体" panose="02010600040101010101" pitchFamily="2" charset="-122"/>
              <a:ea typeface="华文楷体" panose="02010600040101010101" pitchFamily="2" charset="-122"/>
            </a:endParaRPr>
          </a:p>
          <a:p>
            <a:endParaRPr lang="zh-CN" altLang="zh-CN" sz="2000" dirty="0">
              <a:solidFill>
                <a:srgbClr val="663300"/>
              </a:solidFill>
              <a:latin typeface="华文楷体" panose="02010600040101010101" pitchFamily="2" charset="-122"/>
              <a:ea typeface="华文楷体" panose="02010600040101010101" pitchFamily="2" charset="-122"/>
            </a:endParaRPr>
          </a:p>
          <a:p>
            <a:r>
              <a:rPr lang="en-US" altLang="zh-CN" sz="2000" dirty="0">
                <a:solidFill>
                  <a:srgbClr val="663300"/>
                </a:solidFill>
                <a:latin typeface="华文楷体" panose="02010600040101010101" pitchFamily="2" charset="-122"/>
                <a:ea typeface="华文楷体" panose="02010600040101010101" pitchFamily="2" charset="-122"/>
              </a:rPr>
              <a:t>    2.</a:t>
            </a:r>
            <a:r>
              <a:rPr lang="zh-CN" altLang="zh-CN" sz="2000" dirty="0">
                <a:solidFill>
                  <a:srgbClr val="663300"/>
                </a:solidFill>
                <a:latin typeface="华文楷体" panose="02010600040101010101" pitchFamily="2" charset="-122"/>
                <a:ea typeface="华文楷体" panose="02010600040101010101" pitchFamily="2" charset="-122"/>
              </a:rPr>
              <a:t>票据领域。伪造、变造票据；故意使用伪造、变造的票据；签发空头支票或者故意签发与其预留的本名签名式样或者印鉴不符的支票；签发无可靠资金来源的汇票、本票；汇票、本票的出票人在出票时作虚假记载；冒用他人的票据，或者故意使用过期或者作废的票据；虚构贸易背景、伪造材料开票</a:t>
            </a:r>
            <a:r>
              <a:rPr lang="zh-CN" altLang="zh-CN" sz="2000" dirty="0" smtClean="0">
                <a:solidFill>
                  <a:srgbClr val="663300"/>
                </a:solidFill>
                <a:latin typeface="华文楷体" panose="02010600040101010101" pitchFamily="2" charset="-122"/>
                <a:ea typeface="华文楷体" panose="02010600040101010101" pitchFamily="2" charset="-122"/>
              </a:rPr>
              <a:t>。</a:t>
            </a:r>
            <a:endParaRPr lang="en-US" altLang="zh-CN" sz="2000" dirty="0" smtClean="0">
              <a:solidFill>
                <a:srgbClr val="663300"/>
              </a:solidFill>
              <a:latin typeface="华文楷体" panose="02010600040101010101" pitchFamily="2" charset="-122"/>
              <a:ea typeface="华文楷体" panose="02010600040101010101" pitchFamily="2" charset="-122"/>
            </a:endParaRPr>
          </a:p>
          <a:p>
            <a:endParaRPr lang="zh-CN" altLang="zh-CN" sz="2000" dirty="0">
              <a:solidFill>
                <a:srgbClr val="663300"/>
              </a:solidFill>
              <a:latin typeface="华文楷体" panose="02010600040101010101" pitchFamily="2" charset="-122"/>
              <a:ea typeface="华文楷体" panose="02010600040101010101" pitchFamily="2" charset="-122"/>
            </a:endParaRPr>
          </a:p>
          <a:p>
            <a:r>
              <a:rPr lang="en-US" altLang="zh-CN" sz="2000" dirty="0">
                <a:solidFill>
                  <a:srgbClr val="663300"/>
                </a:solidFill>
                <a:latin typeface="华文楷体" panose="02010600040101010101" pitchFamily="2" charset="-122"/>
                <a:ea typeface="华文楷体" panose="02010600040101010101" pitchFamily="2" charset="-122"/>
              </a:rPr>
              <a:t>    3.</a:t>
            </a:r>
            <a:r>
              <a:rPr lang="zh-CN" altLang="zh-CN" sz="2000" dirty="0">
                <a:solidFill>
                  <a:srgbClr val="663300"/>
                </a:solidFill>
                <a:latin typeface="华文楷体" panose="02010600040101010101" pitchFamily="2" charset="-122"/>
                <a:ea typeface="华文楷体" panose="02010600040101010101" pitchFamily="2" charset="-122"/>
              </a:rPr>
              <a:t>信用证领域。使用伪造、变造的信用证或者附随单据、文件；使用过期、已挂失等无效的信用证；虚构事实或者隐瞒真相骗取银行出具信用证。</a:t>
            </a:r>
          </a:p>
          <a:p>
            <a:r>
              <a:rPr lang="en-US" altLang="zh-CN" sz="1600" dirty="0">
                <a:solidFill>
                  <a:schemeClr val="accent4">
                    <a:lumMod val="75000"/>
                    <a:lumOff val="25000"/>
                  </a:schemeClr>
                </a:solidFill>
                <a:latin typeface="华文楷体" panose="02010600040101010101" pitchFamily="2" charset="-122"/>
                <a:ea typeface="华文楷体" panose="02010600040101010101" pitchFamily="2" charset="-122"/>
              </a:rPr>
              <a:t>    </a:t>
            </a:r>
            <a:endParaRPr lang="zh-CN" altLang="en-US" sz="1600" dirty="0">
              <a:solidFill>
                <a:schemeClr val="accent4">
                  <a:lumMod val="75000"/>
                  <a:lumOff val="25000"/>
                </a:schemeClr>
              </a:solidFill>
              <a:latin typeface="华文楷体" panose="02010600040101010101" pitchFamily="2" charset="-122"/>
              <a:ea typeface="华文楷体" panose="02010600040101010101" pitchFamily="2" charset="-122"/>
            </a:endParaRPr>
          </a:p>
        </p:txBody>
      </p:sp>
    </p:spTree>
    <p:custDataLst>
      <p:tags r:id="rId1"/>
    </p:custDataLst>
    <p:extLst>
      <p:ext uri="{BB962C8B-B14F-4D97-AF65-F5344CB8AC3E}">
        <p14:creationId xmlns:p14="http://schemas.microsoft.com/office/powerpoint/2010/main" val="922311853"/>
      </p:ext>
    </p:extLst>
  </p:cSld>
  <p:clrMapOvr>
    <a:masterClrMapping/>
  </p:clrMapOvr>
  <p:transition spd="slow" advTm="13283">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8196"/>
                                        </p:tgtEl>
                                        <p:attrNameLst>
                                          <p:attrName>style.visibility</p:attrName>
                                        </p:attrNameLst>
                                      </p:cBhvr>
                                      <p:to>
                                        <p:strVal val="visible"/>
                                      </p:to>
                                    </p:set>
                                    <p:animEffect transition="in" filter="randombar(horizontal)">
                                      <p:cBhvr>
                                        <p:cTn id="14" dur="1000"/>
                                        <p:tgtEl>
                                          <p:spTgt spid="8196"/>
                                        </p:tgtEl>
                                      </p:cBhvr>
                                    </p:animEffect>
                                  </p:childTnLst>
                                </p:cTn>
                              </p:par>
                            </p:childTnLst>
                          </p:cTn>
                        </p:par>
                        <p:par>
                          <p:cTn id="15" fill="hold">
                            <p:stCondLst>
                              <p:cond delay="1000"/>
                            </p:stCondLst>
                            <p:childTnLst>
                              <p:par>
                                <p:cTn id="16" presetID="16" presetClass="entr" presetSubtype="21" fill="hold" grpId="0" nodeType="afterEffect">
                                  <p:stCondLst>
                                    <p:cond delay="0"/>
                                  </p:stCondLst>
                                  <p:childTnLst>
                                    <p:set>
                                      <p:cBhvr>
                                        <p:cTn id="17" dur="1" fill="hold">
                                          <p:stCondLst>
                                            <p:cond delay="0"/>
                                          </p:stCondLst>
                                        </p:cTn>
                                        <p:tgtEl>
                                          <p:spTgt spid="16"/>
                                        </p:tgtEl>
                                        <p:attrNameLst>
                                          <p:attrName>style.visibility</p:attrName>
                                        </p:attrNameLst>
                                      </p:cBhvr>
                                      <p:to>
                                        <p:strVal val="visible"/>
                                      </p:to>
                                    </p:set>
                                    <p:animEffect transition="in" filter="barn(inVertical)">
                                      <p:cBhvr>
                                        <p:cTn id="18"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576736" y="476672"/>
            <a:ext cx="3816424" cy="369332"/>
          </a:xfrm>
          <a:prstGeom prst="rect">
            <a:avLst/>
          </a:prstGeom>
        </p:spPr>
        <p:txBody>
          <a:bodyPr wrap="square">
            <a:spAutoFit/>
          </a:bodyPr>
          <a:lstStyle/>
          <a:p>
            <a:pPr eaLnBrk="0" latinLnBrk="1" hangingPunct="0">
              <a:lnSpc>
                <a:spcPct val="90000"/>
              </a:lnSpc>
            </a:pPr>
            <a:r>
              <a:rPr lang="zh-CN" altLang="en-US" sz="2000" dirty="0">
                <a:solidFill>
                  <a:srgbClr val="663300"/>
                </a:solidFill>
                <a:ea typeface="微软雅黑" pitchFamily="34" charset="-122"/>
              </a:rPr>
              <a:t>防范非法金融</a:t>
            </a:r>
            <a:r>
              <a:rPr lang="zh-CN" altLang="en-US" sz="2000" dirty="0" smtClean="0">
                <a:solidFill>
                  <a:srgbClr val="663300"/>
                </a:solidFill>
                <a:ea typeface="微软雅黑" pitchFamily="34" charset="-122"/>
              </a:rPr>
              <a:t>活动</a:t>
            </a:r>
            <a:r>
              <a:rPr lang="zh-CN" altLang="en-US" sz="2000" dirty="0" smtClean="0">
                <a:solidFill>
                  <a:srgbClr val="663300"/>
                </a:solidFill>
                <a:ea typeface="微软雅黑" pitchFamily="34" charset="-122"/>
              </a:rPr>
              <a:t>警示宣传</a:t>
            </a:r>
            <a:endParaRPr lang="en-US" altLang="zh-CN" sz="2000" dirty="0">
              <a:solidFill>
                <a:srgbClr val="663300"/>
              </a:solidFill>
              <a:ea typeface="微软雅黑" pitchFamily="34" charset="-122"/>
            </a:endParaRPr>
          </a:p>
        </p:txBody>
      </p:sp>
      <p:pic>
        <p:nvPicPr>
          <p:cNvPr id="3" name="Picture 4" descr="C:\Program Files\Microsoft Office\MEDIA\OFFICE14\Lines\BD10256_.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472" y="1616798"/>
            <a:ext cx="9361040" cy="156018"/>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9" descr="PE02484_"/>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36576" y="980728"/>
            <a:ext cx="2052638" cy="715077"/>
          </a:xfrm>
          <a:prstGeom prst="rect">
            <a:avLst/>
          </a:prstGeom>
          <a:noFill/>
          <a:extLst>
            <a:ext uri="{909E8E84-426E-40DD-AFC4-6F175D3DCCD1}">
              <a14:hiddenFill xmlns:a14="http://schemas.microsoft.com/office/drawing/2010/main">
                <a:solidFill>
                  <a:srgbClr val="FFFFFF"/>
                </a:solidFill>
              </a14:hiddenFill>
            </a:ext>
          </a:extLst>
        </p:spPr>
      </p:pic>
      <p:sp>
        <p:nvSpPr>
          <p:cNvPr id="5" name="矩形 4"/>
          <p:cNvSpPr/>
          <p:nvPr/>
        </p:nvSpPr>
        <p:spPr>
          <a:xfrm>
            <a:off x="3800872" y="1083161"/>
            <a:ext cx="4032448" cy="461665"/>
          </a:xfrm>
          <a:prstGeom prst="rect">
            <a:avLst/>
          </a:prstGeom>
        </p:spPr>
        <p:txBody>
          <a:bodyPr wrap="square">
            <a:spAutoFit/>
          </a:bodyPr>
          <a:lstStyle/>
          <a:p>
            <a:r>
              <a:rPr lang="zh-CN" altLang="en-US" sz="2400" dirty="0" smtClean="0">
                <a:solidFill>
                  <a:schemeClr val="tx1">
                    <a:lumMod val="85000"/>
                    <a:lumOff val="15000"/>
                  </a:schemeClr>
                </a:solidFill>
                <a:latin typeface="华文琥珀" panose="02010800040101010101" pitchFamily="2" charset="-122"/>
                <a:ea typeface="华文琥珀" panose="02010800040101010101" pitchFamily="2" charset="-122"/>
              </a:rPr>
              <a:t>金融诈骗有哪些表现形式？ </a:t>
            </a:r>
            <a:endParaRPr lang="zh-CN" altLang="en-US" sz="2400" dirty="0">
              <a:solidFill>
                <a:schemeClr val="tx1">
                  <a:lumMod val="85000"/>
                  <a:lumOff val="15000"/>
                </a:schemeClr>
              </a:solidFill>
              <a:latin typeface="华文琥珀" panose="02010800040101010101" pitchFamily="2" charset="-122"/>
              <a:ea typeface="华文琥珀" panose="02010800040101010101" pitchFamily="2" charset="-122"/>
            </a:endParaRPr>
          </a:p>
        </p:txBody>
      </p:sp>
      <p:sp>
        <p:nvSpPr>
          <p:cNvPr id="6" name="圆角矩形 5"/>
          <p:cNvSpPr/>
          <p:nvPr/>
        </p:nvSpPr>
        <p:spPr>
          <a:xfrm>
            <a:off x="288577" y="1772816"/>
            <a:ext cx="9272935" cy="4752528"/>
          </a:xfrm>
          <a:prstGeom prst="roundRect">
            <a:avLst/>
          </a:prstGeom>
          <a:solidFill>
            <a:srgbClr val="92D050">
              <a:alpha val="25000"/>
            </a:srgb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2000" dirty="0">
                <a:solidFill>
                  <a:srgbClr val="663300"/>
                </a:solidFill>
                <a:latin typeface="华文新魏" panose="02010800040101010101" pitchFamily="2" charset="-122"/>
                <a:ea typeface="华文新魏" panose="02010800040101010101" pitchFamily="2" charset="-122"/>
              </a:rPr>
              <a:t> </a:t>
            </a:r>
            <a:r>
              <a:rPr lang="en-US" altLang="zh-CN" sz="2000" dirty="0" smtClean="0">
                <a:solidFill>
                  <a:srgbClr val="663300"/>
                </a:solidFill>
                <a:latin typeface="华文新魏" panose="02010800040101010101" pitchFamily="2" charset="-122"/>
                <a:ea typeface="华文新魏" panose="02010800040101010101" pitchFamily="2" charset="-122"/>
              </a:rPr>
              <a:t>   </a:t>
            </a:r>
            <a:r>
              <a:rPr lang="en-US" altLang="zh-CN" sz="2000" dirty="0">
                <a:solidFill>
                  <a:srgbClr val="663300"/>
                </a:solidFill>
                <a:latin typeface="华文新魏" panose="02010800040101010101" pitchFamily="2" charset="-122"/>
                <a:ea typeface="华文新魏" panose="02010800040101010101" pitchFamily="2" charset="-122"/>
              </a:rPr>
              <a:t>4.</a:t>
            </a:r>
            <a:r>
              <a:rPr lang="zh-CN" altLang="zh-CN" sz="2000" dirty="0">
                <a:solidFill>
                  <a:srgbClr val="663300"/>
                </a:solidFill>
                <a:latin typeface="华文新魏" panose="02010800040101010101" pitchFamily="2" charset="-122"/>
                <a:ea typeface="华文新魏" panose="02010800040101010101" pitchFamily="2" charset="-122"/>
              </a:rPr>
              <a:t>信用卡领域。使用伪造、已作废的信用卡或以虚假身份证明骗领信用卡；盗刷信用卡；信用卡恶意套现；冒用他人的信用卡；恶意透支，经发卡银行催收后仍不归还透支款项</a:t>
            </a:r>
            <a:r>
              <a:rPr lang="zh-CN" altLang="zh-CN" sz="2000" dirty="0" smtClean="0">
                <a:solidFill>
                  <a:srgbClr val="663300"/>
                </a:solidFill>
                <a:latin typeface="华文新魏" panose="02010800040101010101" pitchFamily="2" charset="-122"/>
                <a:ea typeface="华文新魏" panose="02010800040101010101" pitchFamily="2" charset="-122"/>
              </a:rPr>
              <a:t>。</a:t>
            </a:r>
            <a:endParaRPr lang="en-US" altLang="zh-CN" sz="2000" dirty="0" smtClean="0">
              <a:solidFill>
                <a:srgbClr val="663300"/>
              </a:solidFill>
              <a:latin typeface="华文新魏" panose="02010800040101010101" pitchFamily="2" charset="-122"/>
              <a:ea typeface="华文新魏" panose="02010800040101010101" pitchFamily="2" charset="-122"/>
            </a:endParaRPr>
          </a:p>
          <a:p>
            <a:endParaRPr lang="zh-CN" altLang="zh-CN" sz="2000" dirty="0">
              <a:solidFill>
                <a:srgbClr val="663300"/>
              </a:solidFill>
              <a:latin typeface="华文新魏" panose="02010800040101010101" pitchFamily="2" charset="-122"/>
              <a:ea typeface="华文新魏" panose="02010800040101010101" pitchFamily="2" charset="-122"/>
            </a:endParaRPr>
          </a:p>
          <a:p>
            <a:r>
              <a:rPr lang="en-US" altLang="zh-CN" sz="2000" dirty="0">
                <a:solidFill>
                  <a:srgbClr val="663300"/>
                </a:solidFill>
                <a:latin typeface="华文新魏" panose="02010800040101010101" pitchFamily="2" charset="-122"/>
                <a:ea typeface="华文新魏" panose="02010800040101010101" pitchFamily="2" charset="-122"/>
              </a:rPr>
              <a:t>    5.</a:t>
            </a:r>
            <a:r>
              <a:rPr lang="zh-CN" altLang="zh-CN" sz="2000" dirty="0">
                <a:solidFill>
                  <a:srgbClr val="663300"/>
                </a:solidFill>
                <a:latin typeface="华文新魏" panose="02010800040101010101" pitchFamily="2" charset="-122"/>
                <a:ea typeface="华文新魏" panose="02010800040101010101" pitchFamily="2" charset="-122"/>
              </a:rPr>
              <a:t>保险金诈骗领域。故意虚构保险标的，故意制造保险事故或伪造保险事故骗取保险金的；伪造、变造与保险事故有关的证明、资料或其他证据，或指使、唆使、收买他人提供虚假证明、资料或其他证据，编造虚假的事故原因或夸大损失程度，骗取保险金的。特别是职业化、团伙化的保险欺诈犯罪，以及故意造成被保险人死亡、伤残、疾病等保险事故进行欺诈的恶性犯罪</a:t>
            </a:r>
            <a:r>
              <a:rPr lang="zh-CN" altLang="zh-CN" sz="2000" dirty="0" smtClean="0">
                <a:solidFill>
                  <a:srgbClr val="663300"/>
                </a:solidFill>
                <a:latin typeface="华文新魏" panose="02010800040101010101" pitchFamily="2" charset="-122"/>
                <a:ea typeface="华文新魏" panose="02010800040101010101" pitchFamily="2" charset="-122"/>
              </a:rPr>
              <a:t>。</a:t>
            </a:r>
            <a:endParaRPr lang="en-US" altLang="zh-CN" sz="2000" dirty="0" smtClean="0">
              <a:solidFill>
                <a:srgbClr val="663300"/>
              </a:solidFill>
              <a:latin typeface="华文新魏" panose="02010800040101010101" pitchFamily="2" charset="-122"/>
              <a:ea typeface="华文新魏" panose="02010800040101010101" pitchFamily="2" charset="-122"/>
            </a:endParaRPr>
          </a:p>
          <a:p>
            <a:endParaRPr lang="zh-CN" altLang="zh-CN" sz="2000" dirty="0">
              <a:solidFill>
                <a:srgbClr val="663300"/>
              </a:solidFill>
              <a:latin typeface="华文新魏" panose="02010800040101010101" pitchFamily="2" charset="-122"/>
              <a:ea typeface="华文新魏" panose="02010800040101010101" pitchFamily="2" charset="-122"/>
            </a:endParaRPr>
          </a:p>
          <a:p>
            <a:r>
              <a:rPr lang="en-US" altLang="zh-CN" sz="2000" dirty="0">
                <a:solidFill>
                  <a:srgbClr val="663300"/>
                </a:solidFill>
                <a:latin typeface="华文新魏" panose="02010800040101010101" pitchFamily="2" charset="-122"/>
                <a:ea typeface="华文新魏" panose="02010800040101010101" pitchFamily="2" charset="-122"/>
              </a:rPr>
              <a:t>    6.</a:t>
            </a:r>
            <a:r>
              <a:rPr lang="zh-CN" altLang="zh-CN" sz="2000" dirty="0">
                <a:solidFill>
                  <a:srgbClr val="663300"/>
                </a:solidFill>
                <a:latin typeface="华文新魏" panose="02010800040101010101" pitchFamily="2" charset="-122"/>
                <a:ea typeface="华文新魏" panose="02010800040101010101" pitchFamily="2" charset="-122"/>
              </a:rPr>
              <a:t>印制销售假冒保险公司保单、销售已作废保单，伪造或销售假保险单证的</a:t>
            </a:r>
            <a:r>
              <a:rPr lang="zh-CN" altLang="zh-CN" sz="2000" dirty="0" smtClean="0">
                <a:solidFill>
                  <a:srgbClr val="663300"/>
                </a:solidFill>
                <a:latin typeface="华文新魏" panose="02010800040101010101" pitchFamily="2" charset="-122"/>
                <a:ea typeface="华文新魏" panose="02010800040101010101" pitchFamily="2" charset="-122"/>
              </a:rPr>
              <a:t>。</a:t>
            </a:r>
            <a:endParaRPr lang="en-US" altLang="zh-CN" sz="2000" dirty="0" smtClean="0">
              <a:solidFill>
                <a:srgbClr val="663300"/>
              </a:solidFill>
              <a:latin typeface="华文新魏" panose="02010800040101010101" pitchFamily="2" charset="-122"/>
              <a:ea typeface="华文新魏" panose="02010800040101010101" pitchFamily="2" charset="-122"/>
            </a:endParaRPr>
          </a:p>
          <a:p>
            <a:endParaRPr lang="zh-CN" altLang="zh-CN" sz="2000" dirty="0">
              <a:solidFill>
                <a:srgbClr val="663300"/>
              </a:solidFill>
              <a:latin typeface="华文新魏" panose="02010800040101010101" pitchFamily="2" charset="-122"/>
              <a:ea typeface="华文新魏" panose="02010800040101010101" pitchFamily="2" charset="-122"/>
            </a:endParaRPr>
          </a:p>
          <a:p>
            <a:r>
              <a:rPr lang="en-US" altLang="zh-CN" sz="2000" dirty="0" smtClean="0">
                <a:solidFill>
                  <a:srgbClr val="663300"/>
                </a:solidFill>
                <a:latin typeface="华文新魏" panose="02010800040101010101" pitchFamily="2" charset="-122"/>
                <a:ea typeface="华文新魏" panose="02010800040101010101" pitchFamily="2" charset="-122"/>
              </a:rPr>
              <a:t>    7</a:t>
            </a:r>
            <a:r>
              <a:rPr lang="en-US" altLang="zh-CN" sz="2000" dirty="0">
                <a:solidFill>
                  <a:srgbClr val="663300"/>
                </a:solidFill>
                <a:latin typeface="华文新魏" panose="02010800040101010101" pitchFamily="2" charset="-122"/>
                <a:ea typeface="华文新魏" panose="02010800040101010101" pitchFamily="2" charset="-122"/>
              </a:rPr>
              <a:t>.</a:t>
            </a:r>
            <a:r>
              <a:rPr lang="zh-CN" altLang="zh-CN" sz="2000" dirty="0">
                <a:solidFill>
                  <a:srgbClr val="663300"/>
                </a:solidFill>
                <a:latin typeface="华文新魏" panose="02010800040101010101" pitchFamily="2" charset="-122"/>
                <a:ea typeface="华文新魏" panose="02010800040101010101" pitchFamily="2" charset="-122"/>
              </a:rPr>
              <a:t>其他金融欺诈行为。</a:t>
            </a:r>
            <a:r>
              <a:rPr lang="en-US" altLang="zh-CN" sz="1600" dirty="0" smtClean="0">
                <a:solidFill>
                  <a:srgbClr val="663300"/>
                </a:solidFill>
                <a:latin typeface="华文新魏" panose="02010800040101010101" pitchFamily="2" charset="-122"/>
                <a:ea typeface="华文新魏" panose="02010800040101010101" pitchFamily="2" charset="-122"/>
              </a:rPr>
              <a:t>    </a:t>
            </a:r>
            <a:endParaRPr lang="zh-CN" altLang="en-US" sz="1600" dirty="0">
              <a:solidFill>
                <a:srgbClr val="663300"/>
              </a:solidFill>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4041458345"/>
      </p:ext>
    </p:extLst>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4" presetClass="entr" presetSubtype="1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randombar(horizontal)">
                                      <p:cBhvr>
                                        <p:cTn id="14" dur="1000"/>
                                        <p:tgtEl>
                                          <p:spTgt spid="3"/>
                                        </p:tgtEl>
                                      </p:cBhvr>
                                    </p:animEffect>
                                  </p:childTnLst>
                                </p:cTn>
                              </p:par>
                            </p:childTnLst>
                          </p:cTn>
                        </p:par>
                        <p:par>
                          <p:cTn id="15" fill="hold">
                            <p:stCondLst>
                              <p:cond delay="1000"/>
                            </p:stCondLst>
                            <p:childTnLst>
                              <p:par>
                                <p:cTn id="16" presetID="16" presetClass="entr" presetSubtype="21" fill="hold" grpId="0"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3"/>
          <p:cNvSpPr>
            <a:spLocks noChangeArrowheads="1"/>
          </p:cNvSpPr>
          <p:nvPr/>
        </p:nvSpPr>
        <p:spPr bwMode="auto">
          <a:xfrm>
            <a:off x="865187" y="357188"/>
            <a:ext cx="6968133"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0" bIns="0" anchor="ctr"/>
          <a:lstStyle>
            <a:lvl1pPr algn="ctr">
              <a:defRPr b="1">
                <a:solidFill>
                  <a:schemeClr val="bg1"/>
                </a:solidFill>
                <a:latin typeface="Arial" pitchFamily="34" charset="0"/>
                <a:ea typeface="新宋体" pitchFamily="49" charset="-122"/>
              </a:defRPr>
            </a:lvl1pPr>
            <a:lvl2pPr marL="742950" indent="-285750" algn="ctr">
              <a:defRPr b="1">
                <a:solidFill>
                  <a:schemeClr val="bg1"/>
                </a:solidFill>
                <a:latin typeface="Arial" pitchFamily="34" charset="0"/>
                <a:ea typeface="新宋体" pitchFamily="49" charset="-122"/>
              </a:defRPr>
            </a:lvl2pPr>
            <a:lvl3pPr marL="1143000" indent="-228600" algn="ctr">
              <a:defRPr b="1">
                <a:solidFill>
                  <a:schemeClr val="bg1"/>
                </a:solidFill>
                <a:latin typeface="Arial" pitchFamily="34" charset="0"/>
                <a:ea typeface="新宋体" pitchFamily="49" charset="-122"/>
              </a:defRPr>
            </a:lvl3pPr>
            <a:lvl4pPr marL="1600200" indent="-228600" algn="ctr">
              <a:defRPr b="1">
                <a:solidFill>
                  <a:schemeClr val="bg1"/>
                </a:solidFill>
                <a:latin typeface="Arial" pitchFamily="34" charset="0"/>
                <a:ea typeface="新宋体" pitchFamily="49" charset="-122"/>
              </a:defRPr>
            </a:lvl4pPr>
            <a:lvl5pPr marL="2057400" indent="-228600" algn="ctr">
              <a:defRPr b="1">
                <a:solidFill>
                  <a:schemeClr val="bg1"/>
                </a:solidFill>
                <a:latin typeface="Arial" pitchFamily="34" charset="0"/>
                <a:ea typeface="新宋体" pitchFamily="49" charset="-122"/>
              </a:defRPr>
            </a:lvl5pPr>
            <a:lvl6pPr marL="2514600" indent="-228600" algn="ctr" fontAlgn="base">
              <a:spcBef>
                <a:spcPct val="0"/>
              </a:spcBef>
              <a:spcAft>
                <a:spcPct val="0"/>
              </a:spcAft>
              <a:defRPr b="1">
                <a:solidFill>
                  <a:schemeClr val="bg1"/>
                </a:solidFill>
                <a:latin typeface="Arial" pitchFamily="34" charset="0"/>
                <a:ea typeface="新宋体" pitchFamily="49" charset="-122"/>
              </a:defRPr>
            </a:lvl6pPr>
            <a:lvl7pPr marL="2971800" indent="-228600" algn="ctr" fontAlgn="base">
              <a:spcBef>
                <a:spcPct val="0"/>
              </a:spcBef>
              <a:spcAft>
                <a:spcPct val="0"/>
              </a:spcAft>
              <a:defRPr b="1">
                <a:solidFill>
                  <a:schemeClr val="bg1"/>
                </a:solidFill>
                <a:latin typeface="Arial" pitchFamily="34" charset="0"/>
                <a:ea typeface="新宋体" pitchFamily="49" charset="-122"/>
              </a:defRPr>
            </a:lvl7pPr>
            <a:lvl8pPr marL="3429000" indent="-228600" algn="ctr" fontAlgn="base">
              <a:spcBef>
                <a:spcPct val="0"/>
              </a:spcBef>
              <a:spcAft>
                <a:spcPct val="0"/>
              </a:spcAft>
              <a:defRPr b="1">
                <a:solidFill>
                  <a:schemeClr val="bg1"/>
                </a:solidFill>
                <a:latin typeface="Arial" pitchFamily="34" charset="0"/>
                <a:ea typeface="新宋体" pitchFamily="49" charset="-122"/>
              </a:defRPr>
            </a:lvl8pPr>
            <a:lvl9pPr marL="3886200" indent="-228600" algn="ctr" fontAlgn="base">
              <a:spcBef>
                <a:spcPct val="0"/>
              </a:spcBef>
              <a:spcAft>
                <a:spcPct val="0"/>
              </a:spcAft>
              <a:defRPr b="1">
                <a:solidFill>
                  <a:schemeClr val="bg1"/>
                </a:solidFill>
                <a:latin typeface="Arial" pitchFamily="34" charset="0"/>
                <a:ea typeface="新宋体" pitchFamily="49" charset="-122"/>
              </a:defRPr>
            </a:lvl9pPr>
          </a:lstStyle>
          <a:p>
            <a:pPr eaLnBrk="0" latinLnBrk="1" hangingPunct="0">
              <a:lnSpc>
                <a:spcPct val="90000"/>
              </a:lnSpc>
            </a:pPr>
            <a:r>
              <a:rPr lang="zh-CN" altLang="en-US" sz="2400" dirty="0">
                <a:solidFill>
                  <a:srgbClr val="663300"/>
                </a:solidFill>
                <a:ea typeface="微软雅黑" pitchFamily="34" charset="-122"/>
              </a:rPr>
              <a:t>防范非法</a:t>
            </a:r>
            <a:r>
              <a:rPr lang="zh-CN" altLang="en-US" sz="2400" dirty="0" smtClean="0">
                <a:solidFill>
                  <a:srgbClr val="663300"/>
                </a:solidFill>
                <a:ea typeface="微软雅黑" pitchFamily="34" charset="-122"/>
              </a:rPr>
              <a:t>金融</a:t>
            </a:r>
            <a:r>
              <a:rPr lang="zh-CN" altLang="en-US" sz="2400" dirty="0" smtClean="0">
                <a:solidFill>
                  <a:srgbClr val="663300"/>
                </a:solidFill>
                <a:ea typeface="微软雅黑" pitchFamily="34" charset="-122"/>
              </a:rPr>
              <a:t>活动警示宣传</a:t>
            </a:r>
            <a:endParaRPr lang="en-US" altLang="zh-CN" sz="2400" dirty="0">
              <a:solidFill>
                <a:srgbClr val="663300"/>
              </a:solidFill>
              <a:ea typeface="微软雅黑" pitchFamily="34" charset="-122"/>
            </a:endParaRPr>
          </a:p>
        </p:txBody>
      </p:sp>
      <p:pic>
        <p:nvPicPr>
          <p:cNvPr id="3" name="Picture 1" descr="D:\Presentation\蓝色1D商务小人_ppt宝藏_www.pptbz_1_09.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159170"/>
            <a:ext cx="865187"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descr="D:\Presentation\蓝色1D商务小人_ppt宝藏_www.pptbz_1_0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33320" y="333375"/>
            <a:ext cx="431800"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矩形 4"/>
          <p:cNvSpPr/>
          <p:nvPr/>
        </p:nvSpPr>
        <p:spPr>
          <a:xfrm>
            <a:off x="847055" y="3861048"/>
            <a:ext cx="7920879" cy="769441"/>
          </a:xfrm>
          <a:prstGeom prst="rect">
            <a:avLst/>
          </a:prstGeom>
        </p:spPr>
        <p:txBody>
          <a:bodyPr wrap="square">
            <a:spAutoFit/>
          </a:bodyPr>
          <a:lstStyle/>
          <a:p>
            <a:pPr algn="ctr"/>
            <a:r>
              <a:rPr lang="zh-CN" altLang="zh-CN" sz="4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远离</a:t>
            </a:r>
            <a:r>
              <a:rPr lang="zh-CN" altLang="en-US" sz="4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非法放贷，防范金融诈骗。</a:t>
            </a:r>
            <a:endParaRPr lang="zh-CN" altLang="en-US" sz="44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7" name="矩形 6"/>
          <p:cNvSpPr/>
          <p:nvPr/>
        </p:nvSpPr>
        <p:spPr>
          <a:xfrm>
            <a:off x="715591" y="2348880"/>
            <a:ext cx="7920879" cy="769441"/>
          </a:xfrm>
          <a:prstGeom prst="rect">
            <a:avLst/>
          </a:prstGeom>
        </p:spPr>
        <p:txBody>
          <a:bodyPr wrap="square">
            <a:spAutoFit/>
          </a:bodyPr>
          <a:lstStyle/>
          <a:p>
            <a:pPr algn="ctr"/>
            <a:r>
              <a:rPr lang="zh-CN" altLang="zh-CN" sz="4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增强</a:t>
            </a:r>
            <a:r>
              <a:rPr lang="zh-CN" altLang="en-US" sz="4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识别防范</a:t>
            </a:r>
            <a:r>
              <a:rPr lang="zh-CN" altLang="zh-CN" sz="440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风险意识</a:t>
            </a:r>
            <a:endParaRPr lang="en-US" altLang="zh-CN" sz="440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847581813"/>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20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20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2000" fill="hold"/>
                                        <p:tgtEl>
                                          <p:spTgt spid="5">
                                            <p:txEl>
                                              <p:pRg st="0" end="0"/>
                                            </p:txEl>
                                          </p:spTgt>
                                        </p:tgtEl>
                                        <p:attrNameLst>
                                          <p:attrName>style.rotation</p:attrName>
                                        </p:attrNameLst>
                                      </p:cBhvr>
                                      <p:tavLst>
                                        <p:tav tm="0">
                                          <p:val>
                                            <p:fltVal val="90"/>
                                          </p:val>
                                        </p:tav>
                                        <p:tav tm="100000">
                                          <p:val>
                                            <p:fltVal val="0"/>
                                          </p:val>
                                        </p:tav>
                                      </p:tavLst>
                                    </p:anim>
                                    <p:animEffect transition="in" filter="fade">
                                      <p:cBhvr>
                                        <p:cTn id="10" dur="2000"/>
                                        <p:tgtEl>
                                          <p:spTgt spid="5">
                                            <p:txEl>
                                              <p:pRg st="0" end="0"/>
                                            </p:txEl>
                                          </p:spTgt>
                                        </p:tgtEl>
                                      </p:cBhvr>
                                    </p:animEffect>
                                  </p:childTnLst>
                                </p:cTn>
                              </p:par>
                            </p:childTnLst>
                          </p:cTn>
                        </p:par>
                        <p:par>
                          <p:cTn id="11" fill="hold">
                            <p:stCondLst>
                              <p:cond delay="2000"/>
                            </p:stCondLst>
                            <p:childTnLst>
                              <p:par>
                                <p:cTn id="12" presetID="31" presetClass="entr" presetSubtype="0" fill="hold" nodeType="afterEffect">
                                  <p:stCondLst>
                                    <p:cond delay="0"/>
                                  </p:stCondLst>
                                  <p:childTnLst>
                                    <p:set>
                                      <p:cBhvr>
                                        <p:cTn id="13" dur="1" fill="hold">
                                          <p:stCondLst>
                                            <p:cond delay="0"/>
                                          </p:stCondLst>
                                        </p:cTn>
                                        <p:tgtEl>
                                          <p:spTgt spid="7">
                                            <p:txEl>
                                              <p:pRg st="0" end="0"/>
                                            </p:txEl>
                                          </p:spTgt>
                                        </p:tgtEl>
                                        <p:attrNameLst>
                                          <p:attrName>style.visibility</p:attrName>
                                        </p:attrNameLst>
                                      </p:cBhvr>
                                      <p:to>
                                        <p:strVal val="visible"/>
                                      </p:to>
                                    </p:set>
                                    <p:anim calcmode="lin" valueType="num">
                                      <p:cBhvr>
                                        <p:cTn id="14" dur="2000" fill="hold"/>
                                        <p:tgtEl>
                                          <p:spTgt spid="7">
                                            <p:txEl>
                                              <p:pRg st="0" end="0"/>
                                            </p:txEl>
                                          </p:spTgt>
                                        </p:tgtEl>
                                        <p:attrNameLst>
                                          <p:attrName>ppt_w</p:attrName>
                                        </p:attrNameLst>
                                      </p:cBhvr>
                                      <p:tavLst>
                                        <p:tav tm="0">
                                          <p:val>
                                            <p:fltVal val="0"/>
                                          </p:val>
                                        </p:tav>
                                        <p:tav tm="100000">
                                          <p:val>
                                            <p:strVal val="#ppt_w"/>
                                          </p:val>
                                        </p:tav>
                                      </p:tavLst>
                                    </p:anim>
                                    <p:anim calcmode="lin" valueType="num">
                                      <p:cBhvr>
                                        <p:cTn id="15" dur="2000" fill="hold"/>
                                        <p:tgtEl>
                                          <p:spTgt spid="7">
                                            <p:txEl>
                                              <p:pRg st="0" end="0"/>
                                            </p:txEl>
                                          </p:spTgt>
                                        </p:tgtEl>
                                        <p:attrNameLst>
                                          <p:attrName>ppt_h</p:attrName>
                                        </p:attrNameLst>
                                      </p:cBhvr>
                                      <p:tavLst>
                                        <p:tav tm="0">
                                          <p:val>
                                            <p:fltVal val="0"/>
                                          </p:val>
                                        </p:tav>
                                        <p:tav tm="100000">
                                          <p:val>
                                            <p:strVal val="#ppt_h"/>
                                          </p:val>
                                        </p:tav>
                                      </p:tavLst>
                                    </p:anim>
                                    <p:anim calcmode="lin" valueType="num">
                                      <p:cBhvr>
                                        <p:cTn id="16" dur="2000" fill="hold"/>
                                        <p:tgtEl>
                                          <p:spTgt spid="7">
                                            <p:txEl>
                                              <p:pRg st="0" end="0"/>
                                            </p:txEl>
                                          </p:spTgt>
                                        </p:tgtEl>
                                        <p:attrNameLst>
                                          <p:attrName>style.rotation</p:attrName>
                                        </p:attrNameLst>
                                      </p:cBhvr>
                                      <p:tavLst>
                                        <p:tav tm="0">
                                          <p:val>
                                            <p:fltVal val="90"/>
                                          </p:val>
                                        </p:tav>
                                        <p:tav tm="100000">
                                          <p:val>
                                            <p:fltVal val="0"/>
                                          </p:val>
                                        </p:tav>
                                      </p:tavLst>
                                    </p:anim>
                                    <p:animEffect transition="in" filter="fade">
                                      <p:cBhvr>
                                        <p:cTn id="1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10;&lt;root reqver=&quot;17839&quot;&gt;&lt;version val=&quot;21086&quot;/&gt;&lt;CPresentation id=&quot;1&quot;&gt;&lt;m_defprecNumber idref=&quot;2&quot;/&gt;&lt;m_defprecPercent idref=&quot;3&quot;/&gt;&lt;m_defprecDate idref=&quot;4&quot;/&gt;&lt;m_defprecYear idref=&quot;5&quot;/&gt;&lt;m_defprecQuarter idref=&quot;6&quot;/&gt;&lt;m_defprecMonth idref=&quot;7&quot;/&gt;&lt;m_defprecWeek idref=&quot;8&quot;/&gt;&lt;m_defprecDay idref=&quot;9&quot;/&gt;&lt;m_mruColor&gt;&lt;m_vecMRU length=&quot;2&quot;&gt;&lt;elem m_fUsage=&quot;1.00000000000000000000E+000&quot;&gt;&lt;m_ppcolschidx val=&quot;0&quot;/&gt;&lt;m_rgb r=&quot;f5&quot; g=&quot;b1&quot; b=&quot;12&quot;/&gt;&lt;/elem&gt;&lt;elem m_fUsage=&quot;9.00000000000000020000E-001&quot;&gt;&lt;m_ppcolschidx val=&quot;0&quot;/&gt;&lt;m_rgb r=&quot;e4&quot; g=&quot;49&quot; b=&quot;23&quot;/&gt;&lt;/elem&gt;&lt;/m_vecMRU&gt;&lt;/m_mruColor&gt;&lt;m_mapectfillschemeMRU&gt;&lt;key val=&quot;0&quot;/&gt;&lt;elem&gt;&lt;m_nPartnerID val=&quot;556&quot;/&gt;&lt;m_nIndex val=&quot;1&quot;/&gt;&lt;/elem&gt;&lt;/m_mapectfillschemeMRU&gt;&lt;m_eweekdayFirstOfWeek val=&quot;1&quot;/&gt;&lt;m_eweekdayFirstOfWorkweek val=&quot;2&quot;/&gt;&lt;m_eweekdayFirstOfWeekend val=&quot;7&quot;/&gt;&lt;/CPresentation&gt;&lt;CDefaultPrec id=&quot;9&quot;&gt;&lt;m_precDefault/&gt;&lt;/CDefaultPrec&gt;&lt;CDefaultPrec id=&quot;8&quot;&gt;&lt;m_precDefault/&gt;&lt;/CDefaultPrec&gt;&lt;CDefaultPrec id=&quot;7&quot;&gt;&lt;m_precDefault/&gt;&lt;/CDefaultPrec&gt;&lt;CDefaultPrec id=&quot;6&quot;&gt;&lt;m_precDefault/&gt;&lt;/CDefaultPrec&gt;&lt;CDefaultPrec id=&quot;5&quot;&gt;&lt;m_precDefault/&gt;&lt;/CDefaultPrec&gt;&lt;CDefaultPrec id=&quot;4&quot;&gt;&lt;m_precDefault/&gt;&lt;/CDefaultPrec&gt;&lt;CDefaultPrec id=&quot;3&quot;&gt;&lt;m_precDefault/&gt;&lt;/CDefaultPrec&gt;&lt;CDefaultPrec id=&quot;2&quot;&gt;&lt;m_precDefault&gt;&lt;m_chDecimalSymbol&gt;.&lt;/m_chDecimalSymbol&gt;&lt;m_nGroupingDigits val=&quot;3&quot;/&gt;&lt;m_chGroupingSymbol&gt;,&lt;/m_chGroupingSymbol&gt;&lt;m_chDecimalSymbol17909&gt;.&lt;/m_chDecimalSymbol17909&gt;&lt;m_nGroupingDigits17909 val=&quot;3&quot;/&gt;&lt;m_chGroupingSymbol17909&gt;,&lt;/m_chGroupingSymbol17909&gt;&lt;/m_precDefault&gt;&lt;/CDefaultPrec&gt;&lt;/root&gt;"/>
  <p:tag name="THINKCELLUNDODONOTDELETE" val="913"/>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1NteTBu2qEKgWIUQ_439m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1Zsp4PkoN0KkkMCGaMTon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Ag.Mxu2kIEi8gVdQy8woZ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9.Gn5vqNAkGY5aNkrb9KO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VWaxL8opH0m3yw8fvJv8T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9.Gn5vqNAkGY5aNkrb9KOw"/>
</p:tagLst>
</file>

<file path=ppt/tags/tag8.xml><?xml version="1.0" encoding="utf-8"?>
<p:tagLst xmlns:a="http://schemas.openxmlformats.org/drawingml/2006/main" xmlns:r="http://schemas.openxmlformats.org/officeDocument/2006/relationships" xmlns:p="http://schemas.openxmlformats.org/presentationml/2006/main">
  <p:tag name="TIMING" val="|1.2"/>
</p:tagLst>
</file>

<file path=ppt/tags/tag9.xml><?xml version="1.0" encoding="utf-8"?>
<p:tagLst xmlns:a="http://schemas.openxmlformats.org/drawingml/2006/main" xmlns:r="http://schemas.openxmlformats.org/officeDocument/2006/relationships" xmlns:p="http://schemas.openxmlformats.org/presentationml/2006/main">
  <p:tag name="TIMING" val="|3"/>
</p:tagLst>
</file>

<file path=ppt/theme/theme1.xml><?xml version="1.0" encoding="utf-8"?>
<a:theme xmlns:a="http://schemas.openxmlformats.org/drawingml/2006/main" name="1_Blank">
  <a:themeElements>
    <a:clrScheme name="1_Blank 1">
      <a:dk1>
        <a:srgbClr val="000000"/>
      </a:dk1>
      <a:lt1>
        <a:srgbClr val="FFFFFF"/>
      </a:lt1>
      <a:dk2>
        <a:srgbClr val="000000"/>
      </a:dk2>
      <a:lt2>
        <a:srgbClr val="7D0900"/>
      </a:lt2>
      <a:accent1>
        <a:srgbClr val="808080"/>
      </a:accent1>
      <a:accent2>
        <a:srgbClr val="A0A0A0"/>
      </a:accent2>
      <a:accent3>
        <a:srgbClr val="FFFFFF"/>
      </a:accent3>
      <a:accent4>
        <a:srgbClr val="000000"/>
      </a:accent4>
      <a:accent5>
        <a:srgbClr val="C0C0C0"/>
      </a:accent5>
      <a:accent6>
        <a:srgbClr val="919191"/>
      </a:accent6>
      <a:hlink>
        <a:srgbClr val="B9B9B9"/>
      </a:hlink>
      <a:folHlink>
        <a:srgbClr val="DCDCDC"/>
      </a:folHlink>
    </a:clrScheme>
    <a:fontScheme name="1_Blank">
      <a:majorFont>
        <a:latin typeface="굴림"/>
        <a:ea typeface="굴림"/>
        <a:cs typeface="Arial"/>
      </a:majorFont>
      <a:minorFont>
        <a:latin typeface="굴림"/>
        <a:ea typeface="굴림"/>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92D050">
            <a:alpha val="25000"/>
          </a:srgbClr>
        </a:solidFill>
        <a:ln>
          <a:solidFill>
            <a:schemeClr val="bg1">
              <a:lumMod val="50000"/>
            </a:schemeClr>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raClrScheme>
      <a:clrScheme name="1_Blank 1">
        <a:dk1>
          <a:srgbClr val="000000"/>
        </a:dk1>
        <a:lt1>
          <a:srgbClr val="FFFFFF"/>
        </a:lt1>
        <a:dk2>
          <a:srgbClr val="000000"/>
        </a:dk2>
        <a:lt2>
          <a:srgbClr val="7D0900"/>
        </a:lt2>
        <a:accent1>
          <a:srgbClr val="808080"/>
        </a:accent1>
        <a:accent2>
          <a:srgbClr val="A0A0A0"/>
        </a:accent2>
        <a:accent3>
          <a:srgbClr val="FFFFFF"/>
        </a:accent3>
        <a:accent4>
          <a:srgbClr val="000000"/>
        </a:accent4>
        <a:accent5>
          <a:srgbClr val="C0C0C0"/>
        </a:accent5>
        <a:accent6>
          <a:srgbClr val="919191"/>
        </a:accent6>
        <a:hlink>
          <a:srgbClr val="B9B9B9"/>
        </a:hlink>
        <a:folHlink>
          <a:srgbClr val="DCDCD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Blank">
  <a:themeElements>
    <a:clrScheme name="Blank 1">
      <a:dk1>
        <a:srgbClr val="000000"/>
      </a:dk1>
      <a:lt1>
        <a:srgbClr val="FFFFFF"/>
      </a:lt1>
      <a:dk2>
        <a:srgbClr val="000000"/>
      </a:dk2>
      <a:lt2>
        <a:srgbClr val="7D0900"/>
      </a:lt2>
      <a:accent1>
        <a:srgbClr val="808080"/>
      </a:accent1>
      <a:accent2>
        <a:srgbClr val="A0A0A0"/>
      </a:accent2>
      <a:accent3>
        <a:srgbClr val="FFFFFF"/>
      </a:accent3>
      <a:accent4>
        <a:srgbClr val="000000"/>
      </a:accent4>
      <a:accent5>
        <a:srgbClr val="C0C0C0"/>
      </a:accent5>
      <a:accent6>
        <a:srgbClr val="919191"/>
      </a:accent6>
      <a:hlink>
        <a:srgbClr val="B9B9B9"/>
      </a:hlink>
      <a:folHlink>
        <a:srgbClr val="DCDCDC"/>
      </a:folHlink>
    </a:clrScheme>
    <a:fontScheme name="2_Blank">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72000" tIns="72000" rIns="72000" bIns="72000" numCol="1" anchor="ctr" anchorCtr="0" compatLnSpc="1">
        <a:prstTxWarp prst="textNoShape">
          <a:avLst/>
        </a:prstTxWarp>
      </a:bodyPr>
      <a:lstStyle>
        <a:defPPr marL="0" marR="0" indent="0" algn="ctr" defTabSz="914400" rtl="0" eaLnBrk="1" fontAlgn="base" latinLnBrk="0" hangingPunct="1">
          <a:lnSpc>
            <a:spcPct val="90000"/>
          </a:lnSpc>
          <a:spcBef>
            <a:spcPct val="50000"/>
          </a:spcBef>
          <a:spcAft>
            <a:spcPct val="0"/>
          </a:spcAft>
          <a:buClr>
            <a:schemeClr val="bg2"/>
          </a:buClr>
          <a:buSzTx/>
          <a:buFontTx/>
          <a:buNone/>
          <a:tabLst/>
          <a:defRPr kumimoji="0" lang="en-US" sz="1400" b="0" i="0" u="none" strike="noStrike" cap="none" normalizeH="0" baseline="0" smtClean="0">
            <a:ln>
              <a:noFill/>
            </a:ln>
            <a:solidFill>
              <a:schemeClr val="tx1"/>
            </a:solidFill>
            <a:effectLst/>
            <a:latin typeface="Arial" charset="0"/>
            <a:ea typeface="가는각진제목체" pitchFamily="18" charset="-127"/>
            <a:cs typeface="Arial"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spPr>
      <a:bodyPr vert="horz" wrap="none" lIns="72000" tIns="72000" rIns="72000" bIns="72000" numCol="1" anchor="ctr" anchorCtr="0" compatLnSpc="1">
        <a:prstTxWarp prst="textNoShape">
          <a:avLst/>
        </a:prstTxWarp>
      </a:bodyPr>
      <a:lstStyle>
        <a:defPPr marL="0" marR="0" indent="0" algn="ctr" defTabSz="914400" rtl="0" eaLnBrk="1" fontAlgn="base" latinLnBrk="0" hangingPunct="1">
          <a:lnSpc>
            <a:spcPct val="90000"/>
          </a:lnSpc>
          <a:spcBef>
            <a:spcPct val="50000"/>
          </a:spcBef>
          <a:spcAft>
            <a:spcPct val="0"/>
          </a:spcAft>
          <a:buClr>
            <a:schemeClr val="bg2"/>
          </a:buClr>
          <a:buSzTx/>
          <a:buFontTx/>
          <a:buNone/>
          <a:tabLst/>
          <a:defRPr kumimoji="0" lang="en-US" sz="1400" b="0" i="0" u="none" strike="noStrike" cap="none" normalizeH="0" baseline="0" smtClean="0">
            <a:ln>
              <a:noFill/>
            </a:ln>
            <a:solidFill>
              <a:schemeClr val="tx1"/>
            </a:solidFill>
            <a:effectLst/>
            <a:latin typeface="Arial" charset="0"/>
            <a:ea typeface="가는각진제목체" pitchFamily="18" charset="-127"/>
            <a:cs typeface="Arial" charset="0"/>
          </a:defRPr>
        </a:defPPr>
      </a:lstStyle>
    </a:lnDef>
    <a:txDef>
      <a:spPr>
        <a:noFill/>
      </a:spPr>
      <a:bodyPr wrap="none" rtlCol="0">
        <a:spAutoFit/>
      </a:bodyPr>
      <a:lstStyle>
        <a:defPPr>
          <a:defRPr smtClean="0">
            <a:latin typeface="+mn-lt"/>
            <a:ea typeface="+mn-ea"/>
          </a:defRPr>
        </a:defPPr>
      </a:lstStyle>
    </a:txDef>
  </a:objectDefaults>
  <a:extraClrSchemeLst>
    <a:extraClrScheme>
      <a:clrScheme name="Blank 1">
        <a:dk1>
          <a:srgbClr val="000000"/>
        </a:dk1>
        <a:lt1>
          <a:srgbClr val="FFFFFF"/>
        </a:lt1>
        <a:dk2>
          <a:srgbClr val="000000"/>
        </a:dk2>
        <a:lt2>
          <a:srgbClr val="7D0900"/>
        </a:lt2>
        <a:accent1>
          <a:srgbClr val="808080"/>
        </a:accent1>
        <a:accent2>
          <a:srgbClr val="A0A0A0"/>
        </a:accent2>
        <a:accent3>
          <a:srgbClr val="FFFFFF"/>
        </a:accent3>
        <a:accent4>
          <a:srgbClr val="000000"/>
        </a:accent4>
        <a:accent5>
          <a:srgbClr val="C0C0C0"/>
        </a:accent5>
        <a:accent6>
          <a:srgbClr val="919191"/>
        </a:accent6>
        <a:hlink>
          <a:srgbClr val="B9B9B9"/>
        </a:hlink>
        <a:folHlink>
          <a:srgbClr val="DCDCD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테마">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47759</TotalTime>
  <Words>618</Words>
  <Application>Microsoft Office PowerPoint</Application>
  <PresentationFormat>A4 纸张(210x297 毫米)</PresentationFormat>
  <Paragraphs>36</Paragraphs>
  <Slides>5</Slides>
  <Notes>0</Notes>
  <HiddenSlides>0</HiddenSlides>
  <MMClips>0</MMClips>
  <ScaleCrop>false</ScaleCrop>
  <HeadingPairs>
    <vt:vector size="8" baseType="variant">
      <vt:variant>
        <vt:lpstr>主题</vt:lpstr>
      </vt:variant>
      <vt:variant>
        <vt:i4>2</vt:i4>
      </vt:variant>
      <vt:variant>
        <vt:lpstr>嵌入 OLE 服务器</vt:lpstr>
      </vt:variant>
      <vt:variant>
        <vt:i4>1</vt:i4>
      </vt:variant>
      <vt:variant>
        <vt:lpstr>幻灯片标题</vt:lpstr>
      </vt:variant>
      <vt:variant>
        <vt:i4>5</vt:i4>
      </vt:variant>
      <vt:variant>
        <vt:lpstr>自定义放映</vt:lpstr>
      </vt:variant>
      <vt:variant>
        <vt:i4>1</vt:i4>
      </vt:variant>
    </vt:vector>
  </HeadingPairs>
  <TitlesOfParts>
    <vt:vector size="9" baseType="lpstr">
      <vt:lpstr>1_Blank</vt:lpstr>
      <vt:lpstr>2_Blank</vt:lpstr>
      <vt:lpstr>think-cell Slide</vt:lpstr>
      <vt:lpstr>PowerPoint 演示文稿</vt:lpstr>
      <vt:lpstr>PowerPoint 演示文稿</vt:lpstr>
      <vt:lpstr>PowerPoint 演示文稿</vt:lpstr>
      <vt:lpstr>PowerPoint 演示文稿</vt:lpstr>
      <vt:lpstr>PowerPoint 演示文稿</vt:lpstr>
      <vt:lpstr>自定义放映 1</vt:lpstr>
    </vt:vector>
  </TitlesOfParts>
  <Company>A.T. Kearney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Client Name or Logo</dc:title>
  <dc:creator>syang04</dc:creator>
  <dc:description>Version 2 09/2005</dc:description>
  <cp:lastModifiedBy>崔 香花</cp:lastModifiedBy>
  <cp:revision>2520</cp:revision>
  <cp:lastPrinted>2012-03-12T04:21:41Z</cp:lastPrinted>
  <dcterms:created xsi:type="dcterms:W3CDTF">2008-11-07T05:37:39Z</dcterms:created>
  <dcterms:modified xsi:type="dcterms:W3CDTF">2020-07-21T01:25:22Z</dcterms:modified>
</cp:coreProperties>
</file>